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handoutMasterIdLst>
    <p:handoutMasterId r:id="rId16"/>
  </p:handoutMasterIdLst>
  <p:sldIdLst>
    <p:sldId id="482" r:id="rId2"/>
    <p:sldId id="484" r:id="rId3"/>
    <p:sldId id="485" r:id="rId4"/>
    <p:sldId id="486" r:id="rId5"/>
    <p:sldId id="487" r:id="rId6"/>
    <p:sldId id="476" r:id="rId7"/>
    <p:sldId id="488" r:id="rId8"/>
    <p:sldId id="467" r:id="rId9"/>
    <p:sldId id="469" r:id="rId10"/>
    <p:sldId id="470" r:id="rId11"/>
    <p:sldId id="471" r:id="rId12"/>
    <p:sldId id="472" r:id="rId13"/>
    <p:sldId id="473" r:id="rId14"/>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52" autoAdjust="0"/>
    <p:restoredTop sz="94660"/>
  </p:normalViewPr>
  <p:slideViewPr>
    <p:cSldViewPr snapToGrid="0">
      <p:cViewPr varScale="1">
        <p:scale>
          <a:sx n="102" d="100"/>
          <a:sy n="102" d="100"/>
        </p:scale>
        <p:origin x="1212" y="114"/>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74" d="100"/>
          <a:sy n="74" d="100"/>
        </p:scale>
        <p:origin x="3204"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D73FA8F-98E3-400D-8F86-484FB48C2FD2}"/>
              </a:ext>
            </a:extLst>
          </p:cNvPr>
          <p:cNvSpPr>
            <a:spLocks noGrp="1"/>
          </p:cNvSpPr>
          <p:nvPr>
            <p:ph type="hdr" sz="quarter"/>
          </p:nvPr>
        </p:nvSpPr>
        <p:spPr>
          <a:xfrm>
            <a:off x="0" y="0"/>
            <a:ext cx="3170238" cy="481013"/>
          </a:xfrm>
          <a:prstGeom prst="rect">
            <a:avLst/>
          </a:prstGeom>
        </p:spPr>
        <p:txBody>
          <a:bodyPr vert="horz" lIns="91440" tIns="45720" rIns="91440" bIns="45720" rtlCol="0"/>
          <a:lstStyle>
            <a:lvl1pPr algn="l">
              <a:defRPr sz="1200"/>
            </a:lvl1pPr>
          </a:lstStyle>
          <a:p>
            <a:r>
              <a:rPr lang="en-US" sz="1000">
                <a:latin typeface="Arial" panose="020B0604020202020204" pitchFamily="34" charset="0"/>
                <a:cs typeface="Arial" panose="020B0604020202020204" pitchFamily="34" charset="0"/>
              </a:rPr>
              <a:t>Class – The Life Of Christ (256)</a:t>
            </a:r>
          </a:p>
        </p:txBody>
      </p:sp>
      <p:sp>
        <p:nvSpPr>
          <p:cNvPr id="3" name="Date Placeholder 2">
            <a:extLst>
              <a:ext uri="{FF2B5EF4-FFF2-40B4-BE49-F238E27FC236}">
                <a16:creationId xmlns:a16="http://schemas.microsoft.com/office/drawing/2014/main" id="{CA2EAE19-670B-4A39-94C1-092491FE3CE8}"/>
              </a:ext>
            </a:extLst>
          </p:cNvPr>
          <p:cNvSpPr>
            <a:spLocks noGrp="1"/>
          </p:cNvSpPr>
          <p:nvPr>
            <p:ph type="dt" sz="quarter" idx="1"/>
          </p:nvPr>
        </p:nvSpPr>
        <p:spPr>
          <a:xfrm>
            <a:off x="4143375" y="0"/>
            <a:ext cx="3170238" cy="481013"/>
          </a:xfrm>
          <a:prstGeom prst="rect">
            <a:avLst/>
          </a:prstGeom>
        </p:spPr>
        <p:txBody>
          <a:bodyPr vert="horz" lIns="91440" tIns="45720" rIns="91440" bIns="45720" rtlCol="0"/>
          <a:lstStyle>
            <a:lvl1pPr algn="r">
              <a:defRPr sz="1200"/>
            </a:lvl1pPr>
          </a:lstStyle>
          <a:p>
            <a:r>
              <a:rPr lang="en-US" sz="1000">
                <a:latin typeface="Arial" panose="020B0604020202020204" pitchFamily="34" charset="0"/>
                <a:cs typeface="Arial" panose="020B0604020202020204" pitchFamily="34" charset="0"/>
              </a:rPr>
              <a:t>4/28/2021 pm</a:t>
            </a:r>
          </a:p>
        </p:txBody>
      </p:sp>
      <p:sp>
        <p:nvSpPr>
          <p:cNvPr id="4" name="Footer Placeholder 3">
            <a:extLst>
              <a:ext uri="{FF2B5EF4-FFF2-40B4-BE49-F238E27FC236}">
                <a16:creationId xmlns:a16="http://schemas.microsoft.com/office/drawing/2014/main" id="{ECF6D049-9A93-4EC6-AE41-7FCA15E832AD}"/>
              </a:ext>
            </a:extLst>
          </p:cNvPr>
          <p:cNvSpPr>
            <a:spLocks noGrp="1"/>
          </p:cNvSpPr>
          <p:nvPr>
            <p:ph type="ftr" sz="quarter" idx="2"/>
          </p:nvPr>
        </p:nvSpPr>
        <p:spPr>
          <a:xfrm>
            <a:off x="0" y="9120188"/>
            <a:ext cx="3170238" cy="481012"/>
          </a:xfrm>
          <a:prstGeom prst="rect">
            <a:avLst/>
          </a:prstGeom>
        </p:spPr>
        <p:txBody>
          <a:bodyPr vert="horz" lIns="91440" tIns="45720" rIns="91440" bIns="45720" rtlCol="0" anchor="b"/>
          <a:lstStyle>
            <a:lvl1pPr algn="l">
              <a:defRPr sz="1200"/>
            </a:lvl1pPr>
          </a:lstStyle>
          <a:p>
            <a:r>
              <a:rPr lang="en-US" sz="1000">
                <a:latin typeface="Arial" panose="020B0604020202020204" pitchFamily="34" charset="0"/>
                <a:cs typeface="Arial" panose="020B0604020202020204" pitchFamily="34" charset="0"/>
              </a:rPr>
              <a:t>Micky Galloway</a:t>
            </a:r>
          </a:p>
        </p:txBody>
      </p:sp>
      <p:sp>
        <p:nvSpPr>
          <p:cNvPr id="5" name="Slide Number Placeholder 4">
            <a:extLst>
              <a:ext uri="{FF2B5EF4-FFF2-40B4-BE49-F238E27FC236}">
                <a16:creationId xmlns:a16="http://schemas.microsoft.com/office/drawing/2014/main" id="{487A8E5E-3702-4228-92CC-46631D061052}"/>
              </a:ext>
            </a:extLst>
          </p:cNvPr>
          <p:cNvSpPr>
            <a:spLocks noGrp="1"/>
          </p:cNvSpPr>
          <p:nvPr>
            <p:ph type="sldNum" sz="quarter" idx="3"/>
          </p:nvPr>
        </p:nvSpPr>
        <p:spPr>
          <a:xfrm>
            <a:off x="4143375" y="9120188"/>
            <a:ext cx="3170238" cy="481012"/>
          </a:xfrm>
          <a:prstGeom prst="rect">
            <a:avLst/>
          </a:prstGeom>
        </p:spPr>
        <p:txBody>
          <a:bodyPr vert="horz" lIns="91440" tIns="45720" rIns="91440" bIns="45720" rtlCol="0" anchor="b"/>
          <a:lstStyle>
            <a:lvl1pPr algn="r">
              <a:defRPr sz="1200"/>
            </a:lvl1pPr>
          </a:lstStyle>
          <a:p>
            <a:fld id="{C9EBEDBF-C2BC-4E01-8210-021371D92DEA}" type="slidenum">
              <a:rPr lang="en-US" sz="1000" smtClean="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10334553"/>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r>
              <a:rPr lang="en-US"/>
              <a:t>Class – The Life Of Christ (256)</a:t>
            </a:r>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r>
              <a:rPr lang="en-US"/>
              <a:t>4/28/2021 pm</a:t>
            </a:r>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r>
              <a:rPr lang="en-US"/>
              <a:t>Micky Galloway</a:t>
            </a:r>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9402EF28-B434-4390-8608-377C7ADF8776}" type="slidenum">
              <a:rPr lang="en-US" smtClean="0"/>
              <a:t>‹#›</a:t>
            </a:fld>
            <a:endParaRPr lang="en-US"/>
          </a:p>
        </p:txBody>
      </p:sp>
    </p:spTree>
    <p:extLst>
      <p:ext uri="{BB962C8B-B14F-4D97-AF65-F5344CB8AC3E}">
        <p14:creationId xmlns:p14="http://schemas.microsoft.com/office/powerpoint/2010/main" val="3499500570"/>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E395396-3E20-41E1-96D8-CC01158FFD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Date Placeholder 4">
            <a:extLst>
              <a:ext uri="{FF2B5EF4-FFF2-40B4-BE49-F238E27FC236}">
                <a16:creationId xmlns:a16="http://schemas.microsoft.com/office/drawing/2014/main" id="{EC3E35E4-BF58-4604-A693-6EA5BDBDFC45}"/>
              </a:ext>
            </a:extLst>
          </p:cNvPr>
          <p:cNvSpPr>
            <a:spLocks noGrp="1"/>
          </p:cNvSpPr>
          <p:nvPr>
            <p:ph type="dt" idx="1"/>
          </p:nvPr>
        </p:nvSpPr>
        <p:spPr/>
        <p:txBody>
          <a:bodyPr/>
          <a:lstStyle/>
          <a:p>
            <a:r>
              <a:rPr lang="en-US"/>
              <a:t>4/28/2021 pm</a:t>
            </a:r>
          </a:p>
        </p:txBody>
      </p:sp>
      <p:sp>
        <p:nvSpPr>
          <p:cNvPr id="6" name="Footer Placeholder 5">
            <a:extLst>
              <a:ext uri="{FF2B5EF4-FFF2-40B4-BE49-F238E27FC236}">
                <a16:creationId xmlns:a16="http://schemas.microsoft.com/office/drawing/2014/main" id="{F3E58135-9A4C-4790-83FE-6E0228D6C4AC}"/>
              </a:ext>
            </a:extLst>
          </p:cNvPr>
          <p:cNvSpPr>
            <a:spLocks noGrp="1"/>
          </p:cNvSpPr>
          <p:nvPr>
            <p:ph type="ftr" sz="quarter" idx="4"/>
          </p:nvPr>
        </p:nvSpPr>
        <p:spPr/>
        <p:txBody>
          <a:bodyPr/>
          <a:lstStyle/>
          <a:p>
            <a:r>
              <a:rPr lang="en-US"/>
              <a:t>Micky Galloway</a:t>
            </a:r>
          </a:p>
        </p:txBody>
      </p:sp>
      <p:sp>
        <p:nvSpPr>
          <p:cNvPr id="7" name="Header Placeholder 6">
            <a:extLst>
              <a:ext uri="{FF2B5EF4-FFF2-40B4-BE49-F238E27FC236}">
                <a16:creationId xmlns:a16="http://schemas.microsoft.com/office/drawing/2014/main" id="{BB74212D-AE1C-41E6-BF47-24ED206D3AC2}"/>
              </a:ext>
            </a:extLst>
          </p:cNvPr>
          <p:cNvSpPr>
            <a:spLocks noGrp="1"/>
          </p:cNvSpPr>
          <p:nvPr>
            <p:ph type="hdr" sz="quarter"/>
          </p:nvPr>
        </p:nvSpPr>
        <p:spPr/>
        <p:txBody>
          <a:bodyPr/>
          <a:lstStyle/>
          <a:p>
            <a:r>
              <a:rPr lang="en-US"/>
              <a:t>Class – The Life Of Christ (256)</a:t>
            </a:r>
          </a:p>
        </p:txBody>
      </p:sp>
    </p:spTree>
    <p:extLst>
      <p:ext uri="{BB962C8B-B14F-4D97-AF65-F5344CB8AC3E}">
        <p14:creationId xmlns:p14="http://schemas.microsoft.com/office/powerpoint/2010/main" val="12176047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436346" y="1397986"/>
            <a:ext cx="6270922" cy="3007447"/>
          </a:xfrm>
        </p:spPr>
        <p:txBody>
          <a:bodyPr anchor="ctr" anchorCtr="0">
            <a:noAutofit/>
          </a:bodyPr>
          <a:lstStyle>
            <a:lvl1pPr algn="ctr">
              <a:defRPr sz="4950" cap="none" baseline="0">
                <a:solidFill>
                  <a:schemeClr val="tx2"/>
                </a:solidFill>
              </a:defRPr>
            </a:lvl1pPr>
          </a:lstStyle>
          <a:p>
            <a:r>
              <a:rPr lang="en-US" noProof="0"/>
              <a:t>Click To Edit Master Title Style</a:t>
            </a:r>
          </a:p>
        </p:txBody>
      </p:sp>
      <p:sp>
        <p:nvSpPr>
          <p:cNvPr id="3" name="Subtitle 2"/>
          <p:cNvSpPr>
            <a:spLocks noGrp="1"/>
          </p:cNvSpPr>
          <p:nvPr>
            <p:ph type="subTitle" idx="1"/>
          </p:nvPr>
        </p:nvSpPr>
        <p:spPr>
          <a:xfrm>
            <a:off x="2009934" y="4475032"/>
            <a:ext cx="5123755" cy="1086237"/>
          </a:xfrm>
        </p:spPr>
        <p:txBody>
          <a:bodyPr>
            <a:normAutofit/>
          </a:bodyPr>
          <a:lstStyle>
            <a:lvl1pPr marL="0" indent="0" algn="ctr">
              <a:lnSpc>
                <a:spcPct val="112000"/>
              </a:lnSpc>
              <a:spcBef>
                <a:spcPts val="0"/>
              </a:spcBef>
              <a:spcAft>
                <a:spcPts val="0"/>
              </a:spcAft>
              <a:buNone/>
              <a:defRPr sz="1725"/>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noProof="0"/>
              <a:t>Click to edit Master subtitle style</a:t>
            </a:r>
          </a:p>
        </p:txBody>
      </p:sp>
      <p:sp>
        <p:nvSpPr>
          <p:cNvPr id="4" name="Date Placeholder 3"/>
          <p:cNvSpPr>
            <a:spLocks noGrp="1"/>
          </p:cNvSpPr>
          <p:nvPr>
            <p:ph type="dt" sz="half" idx="10"/>
          </p:nvPr>
        </p:nvSpPr>
        <p:spPr>
          <a:xfrm>
            <a:off x="564644" y="6453386"/>
            <a:ext cx="1205958" cy="404614"/>
          </a:xfrm>
        </p:spPr>
        <p:txBody>
          <a:bodyPr/>
          <a:lstStyle>
            <a:lvl1pPr>
              <a:defRPr baseline="0">
                <a:solidFill>
                  <a:schemeClr val="tx2"/>
                </a:solidFill>
              </a:defRPr>
            </a:lvl1pPr>
          </a:lstStyle>
          <a:p>
            <a:fld id="{3B77EF04-6424-4B70-94D1-FC932CBBDD9B}" type="datetimeFigureOut">
              <a:rPr lang="en-US" noProof="0" smtClean="0"/>
              <a:t>4/30/2021</a:t>
            </a:fld>
            <a:endParaRPr lang="en-US" noProof="0" dirty="0"/>
          </a:p>
        </p:txBody>
      </p:sp>
      <p:sp>
        <p:nvSpPr>
          <p:cNvPr id="5" name="Footer Placeholder 4"/>
          <p:cNvSpPr>
            <a:spLocks noGrp="1"/>
          </p:cNvSpPr>
          <p:nvPr>
            <p:ph type="ftr" sz="quarter" idx="11"/>
          </p:nvPr>
        </p:nvSpPr>
        <p:spPr>
          <a:xfrm>
            <a:off x="1938045" y="6453386"/>
            <a:ext cx="5267533" cy="404614"/>
          </a:xfrm>
        </p:spPr>
        <p:txBody>
          <a:bodyPr/>
          <a:lstStyle>
            <a:lvl1pPr algn="ctr">
              <a:defRPr baseline="0">
                <a:solidFill>
                  <a:schemeClr val="tx2"/>
                </a:solidFill>
              </a:defRPr>
            </a:lvl1pPr>
          </a:lstStyle>
          <a:p>
            <a:r>
              <a:rPr lang="en-US" noProof="0" dirty="0"/>
              <a:t>Add a footer </a:t>
            </a:r>
          </a:p>
        </p:txBody>
      </p:sp>
      <p:sp>
        <p:nvSpPr>
          <p:cNvPr id="6" name="Slide Number Placeholder 5"/>
          <p:cNvSpPr>
            <a:spLocks noGrp="1"/>
          </p:cNvSpPr>
          <p:nvPr>
            <p:ph type="sldNum" sz="quarter" idx="12"/>
          </p:nvPr>
        </p:nvSpPr>
        <p:spPr>
          <a:xfrm>
            <a:off x="7373012" y="6453386"/>
            <a:ext cx="1197219" cy="404614"/>
          </a:xfrm>
        </p:spPr>
        <p:txBody>
          <a:bodyPr/>
          <a:lstStyle>
            <a:lvl1pPr>
              <a:defRPr baseline="0">
                <a:solidFill>
                  <a:schemeClr val="tx2"/>
                </a:solidFill>
              </a:defRPr>
            </a:lvl1pPr>
          </a:lstStyle>
          <a:p>
            <a:fld id="{B38049E5-7B53-4E85-8972-7D6C4BCE5BB9}" type="slidenum">
              <a:rPr lang="en-US" noProof="0" smtClean="0"/>
              <a:t>‹#›</a:t>
            </a:fld>
            <a:endParaRPr lang="en-US" noProof="0" dirty="0"/>
          </a:p>
        </p:txBody>
      </p:sp>
      <p:sp>
        <p:nvSpPr>
          <p:cNvPr id="13" name="L-Shape 12">
            <a:extLst>
              <a:ext uri="{FF2B5EF4-FFF2-40B4-BE49-F238E27FC236}">
                <a16:creationId xmlns:a16="http://schemas.microsoft.com/office/drawing/2014/main" id="{79965FD7-DA9A-4AFB-B8C8-34AC1FEE9F72}"/>
              </a:ext>
            </a:extLst>
          </p:cNvPr>
          <p:cNvSpPr/>
          <p:nvPr userDrawn="1"/>
        </p:nvSpPr>
        <p:spPr>
          <a:xfrm flipV="1">
            <a:off x="665756" y="726892"/>
            <a:ext cx="2079000" cy="4158497"/>
          </a:xfrm>
          <a:prstGeom prst="corner">
            <a:avLst>
              <a:gd name="adj1" fmla="val 7397"/>
              <a:gd name="adj2" fmla="val 7750"/>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15" name="L-Shape 14">
            <a:extLst>
              <a:ext uri="{FF2B5EF4-FFF2-40B4-BE49-F238E27FC236}">
                <a16:creationId xmlns:a16="http://schemas.microsoft.com/office/drawing/2014/main" id="{92465177-72B9-4DCF-8F98-0C79F3EE32EC}"/>
              </a:ext>
            </a:extLst>
          </p:cNvPr>
          <p:cNvSpPr/>
          <p:nvPr userDrawn="1"/>
        </p:nvSpPr>
        <p:spPr>
          <a:xfrm rot="10800000" flipV="1">
            <a:off x="6399245" y="1820276"/>
            <a:ext cx="2079000" cy="4158497"/>
          </a:xfrm>
          <a:prstGeom prst="corner">
            <a:avLst>
              <a:gd name="adj1" fmla="val 7397"/>
              <a:gd name="adj2" fmla="val 7750"/>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8" name="L-Shape 7">
            <a:extLst>
              <a:ext uri="{FF2B5EF4-FFF2-40B4-BE49-F238E27FC236}">
                <a16:creationId xmlns:a16="http://schemas.microsoft.com/office/drawing/2014/main" id="{B5516E7A-AEB0-4772-8098-8B0F8B5F1126}"/>
              </a:ext>
            </a:extLst>
          </p:cNvPr>
          <p:cNvSpPr/>
          <p:nvPr userDrawn="1"/>
        </p:nvSpPr>
        <p:spPr>
          <a:xfrm flipV="1">
            <a:off x="564645" y="609661"/>
            <a:ext cx="2364232" cy="4408489"/>
          </a:xfrm>
          <a:prstGeom prst="corner">
            <a:avLst>
              <a:gd name="adj1" fmla="val 6149"/>
              <a:gd name="adj2" fmla="val 6814"/>
            </a:avLst>
          </a:prstGeom>
          <a:solidFill>
            <a:schemeClr val="tx2"/>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12" name="L-Shape 11">
            <a:extLst>
              <a:ext uri="{FF2B5EF4-FFF2-40B4-BE49-F238E27FC236}">
                <a16:creationId xmlns:a16="http://schemas.microsoft.com/office/drawing/2014/main" id="{E864F603-D3F0-4241-9005-3F6C3BD62BEF}"/>
              </a:ext>
            </a:extLst>
          </p:cNvPr>
          <p:cNvSpPr/>
          <p:nvPr userDrawn="1"/>
        </p:nvSpPr>
        <p:spPr>
          <a:xfrm flipH="1">
            <a:off x="6214740" y="1685657"/>
            <a:ext cx="2364232" cy="4408489"/>
          </a:xfrm>
          <a:prstGeom prst="corner">
            <a:avLst>
              <a:gd name="adj1" fmla="val 6773"/>
              <a:gd name="adj2" fmla="val 6814"/>
            </a:avLst>
          </a:prstGeom>
          <a:solidFill>
            <a:schemeClr val="tx2"/>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Tree>
    <p:extLst>
      <p:ext uri="{BB962C8B-B14F-4D97-AF65-F5344CB8AC3E}">
        <p14:creationId xmlns:p14="http://schemas.microsoft.com/office/powerpoint/2010/main" val="3072195932"/>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028700" y="685800"/>
            <a:ext cx="7200900" cy="1485900"/>
          </a:xfrm>
        </p:spPr>
        <p:txBody>
          <a:bodyPr>
            <a:normAutofit/>
          </a:bodyPr>
          <a:lstStyle>
            <a:lvl1pPr>
              <a:defRPr sz="3600">
                <a:solidFill>
                  <a:schemeClr val="tx2"/>
                </a:solidFill>
              </a:defRPr>
            </a:lvl1pPr>
          </a:lstStyle>
          <a:p>
            <a:r>
              <a:rPr lang="en-US" noProof="0"/>
              <a:t>Click To Edit Master Title Style</a:t>
            </a:r>
          </a:p>
        </p:txBody>
      </p:sp>
      <p:sp>
        <p:nvSpPr>
          <p:cNvPr id="3" name="Text Placeholder 2"/>
          <p:cNvSpPr>
            <a:spLocks noGrp="1"/>
          </p:cNvSpPr>
          <p:nvPr>
            <p:ph type="body" idx="1"/>
          </p:nvPr>
        </p:nvSpPr>
        <p:spPr>
          <a:xfrm>
            <a:off x="1028700" y="2340864"/>
            <a:ext cx="3332988" cy="823912"/>
          </a:xfrm>
        </p:spPr>
        <p:txBody>
          <a:bodyPr anchor="b">
            <a:noAutofit/>
          </a:bodyPr>
          <a:lstStyle>
            <a:lvl1pPr marL="0" indent="0">
              <a:lnSpc>
                <a:spcPct val="84000"/>
              </a:lnSpc>
              <a:spcBef>
                <a:spcPts val="0"/>
              </a:spcBef>
              <a:spcAft>
                <a:spcPts val="0"/>
              </a:spcAft>
              <a:buNone/>
              <a:defRPr sz="225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noProof="0"/>
              <a:t>Click to edit Master text styles</a:t>
            </a:r>
          </a:p>
        </p:txBody>
      </p:sp>
      <p:sp>
        <p:nvSpPr>
          <p:cNvPr id="4" name="Content Placeholder 3"/>
          <p:cNvSpPr>
            <a:spLocks noGrp="1"/>
          </p:cNvSpPr>
          <p:nvPr>
            <p:ph sz="half" idx="2"/>
          </p:nvPr>
        </p:nvSpPr>
        <p:spPr>
          <a:xfrm>
            <a:off x="1028700" y="3305216"/>
            <a:ext cx="3332988"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Text Placeholder 4"/>
          <p:cNvSpPr>
            <a:spLocks noGrp="1"/>
          </p:cNvSpPr>
          <p:nvPr>
            <p:ph type="body" sz="quarter" idx="3"/>
          </p:nvPr>
        </p:nvSpPr>
        <p:spPr>
          <a:xfrm>
            <a:off x="4893761" y="2340864"/>
            <a:ext cx="3332988" cy="823912"/>
          </a:xfrm>
        </p:spPr>
        <p:txBody>
          <a:bodyPr anchor="b">
            <a:noAutofit/>
          </a:bodyPr>
          <a:lstStyle>
            <a:lvl1pPr marL="0" indent="0">
              <a:lnSpc>
                <a:spcPct val="84000"/>
              </a:lnSpc>
              <a:spcBef>
                <a:spcPts val="0"/>
              </a:spcBef>
              <a:spcAft>
                <a:spcPts val="0"/>
              </a:spcAft>
              <a:buNone/>
              <a:defRPr sz="225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noProof="0"/>
              <a:t>Click to edit Master text styles</a:t>
            </a:r>
          </a:p>
        </p:txBody>
      </p:sp>
      <p:sp>
        <p:nvSpPr>
          <p:cNvPr id="6" name="Content Placeholder 5"/>
          <p:cNvSpPr>
            <a:spLocks noGrp="1"/>
          </p:cNvSpPr>
          <p:nvPr>
            <p:ph sz="quarter" idx="4"/>
          </p:nvPr>
        </p:nvSpPr>
        <p:spPr>
          <a:xfrm>
            <a:off x="4893761" y="3305216"/>
            <a:ext cx="3332988"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 name="Date Placeholder 6"/>
          <p:cNvSpPr>
            <a:spLocks noGrp="1"/>
          </p:cNvSpPr>
          <p:nvPr>
            <p:ph type="dt" sz="half" idx="10"/>
          </p:nvPr>
        </p:nvSpPr>
        <p:spPr/>
        <p:txBody>
          <a:bodyPr/>
          <a:lstStyle/>
          <a:p>
            <a:fld id="{3B77EF04-6424-4B70-94D1-FC932CBBDD9B}" type="datetimeFigureOut">
              <a:rPr lang="en-US" noProof="0" smtClean="0"/>
              <a:t>4/30/2021</a:t>
            </a:fld>
            <a:endParaRPr lang="en-US" noProof="0" dirty="0"/>
          </a:p>
        </p:txBody>
      </p:sp>
      <p:sp>
        <p:nvSpPr>
          <p:cNvPr id="8" name="Footer Placeholder 7"/>
          <p:cNvSpPr>
            <a:spLocks noGrp="1"/>
          </p:cNvSpPr>
          <p:nvPr>
            <p:ph type="ftr" sz="quarter" idx="11"/>
          </p:nvPr>
        </p:nvSpPr>
        <p:spPr/>
        <p:txBody>
          <a:bodyPr/>
          <a:lstStyle/>
          <a:p>
            <a:r>
              <a:rPr lang="en-US" noProof="0" dirty="0"/>
              <a:t>Add a footer </a:t>
            </a:r>
          </a:p>
        </p:txBody>
      </p:sp>
      <p:sp>
        <p:nvSpPr>
          <p:cNvPr id="9" name="Slide Number Placeholder 8"/>
          <p:cNvSpPr>
            <a:spLocks noGrp="1"/>
          </p:cNvSpPr>
          <p:nvPr>
            <p:ph type="sldNum" sz="quarter" idx="12"/>
          </p:nvPr>
        </p:nvSpPr>
        <p:spPr/>
        <p:txBody>
          <a:bodyPr/>
          <a:lstStyle/>
          <a:p>
            <a:fld id="{B38049E5-7B53-4E85-8972-7D6C4BCE5BB9}" type="slidenum">
              <a:rPr lang="en-US" noProof="0" smtClean="0"/>
              <a:t>‹#›</a:t>
            </a:fld>
            <a:endParaRPr lang="en-US" noProof="0" dirty="0"/>
          </a:p>
        </p:txBody>
      </p:sp>
      <p:sp>
        <p:nvSpPr>
          <p:cNvPr id="11" name="L-Shape 10">
            <a:extLst>
              <a:ext uri="{FF2B5EF4-FFF2-40B4-BE49-F238E27FC236}">
                <a16:creationId xmlns:a16="http://schemas.microsoft.com/office/drawing/2014/main" id="{91236E78-C797-4C31-BA0C-DB193BAF6D2D}"/>
              </a:ext>
            </a:extLst>
          </p:cNvPr>
          <p:cNvSpPr/>
          <p:nvPr userDrawn="1"/>
        </p:nvSpPr>
        <p:spPr>
          <a:xfrm rot="10800000" flipV="1">
            <a:off x="6293741" y="1873025"/>
            <a:ext cx="2079000" cy="4158497"/>
          </a:xfrm>
          <a:prstGeom prst="corner">
            <a:avLst>
              <a:gd name="adj1" fmla="val 7397"/>
              <a:gd name="adj2" fmla="val 7750"/>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10" name="L-Shape 9">
            <a:extLst>
              <a:ext uri="{FF2B5EF4-FFF2-40B4-BE49-F238E27FC236}">
                <a16:creationId xmlns:a16="http://schemas.microsoft.com/office/drawing/2014/main" id="{BFA658F0-F295-40A9-8BA8-1F6CBDFBBE09}"/>
              </a:ext>
            </a:extLst>
          </p:cNvPr>
          <p:cNvSpPr/>
          <p:nvPr userDrawn="1"/>
        </p:nvSpPr>
        <p:spPr>
          <a:xfrm flipH="1">
            <a:off x="6114726" y="1752329"/>
            <a:ext cx="2364232" cy="4408489"/>
          </a:xfrm>
          <a:prstGeom prst="corner">
            <a:avLst>
              <a:gd name="adj1" fmla="val 7085"/>
              <a:gd name="adj2" fmla="val 7750"/>
            </a:avLst>
          </a:prstGeom>
          <a:solidFill>
            <a:schemeClr val="tx2"/>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Tree>
    <p:extLst>
      <p:ext uri="{BB962C8B-B14F-4D97-AF65-F5344CB8AC3E}">
        <p14:creationId xmlns:p14="http://schemas.microsoft.com/office/powerpoint/2010/main" val="29622460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defRPr sz="3600"/>
            </a:lvl1pPr>
          </a:lstStyle>
          <a:p>
            <a:r>
              <a:rPr lang="en-US" noProof="0"/>
              <a:t>Click To Edit Master Title Style</a:t>
            </a:r>
          </a:p>
        </p:txBody>
      </p:sp>
      <p:sp>
        <p:nvSpPr>
          <p:cNvPr id="3" name="Date Placeholder 2"/>
          <p:cNvSpPr>
            <a:spLocks noGrp="1"/>
          </p:cNvSpPr>
          <p:nvPr>
            <p:ph type="dt" sz="half" idx="10"/>
          </p:nvPr>
        </p:nvSpPr>
        <p:spPr/>
        <p:txBody>
          <a:bodyPr/>
          <a:lstStyle/>
          <a:p>
            <a:fld id="{3B77EF04-6424-4B70-94D1-FC932CBBDD9B}" type="datetimeFigureOut">
              <a:rPr lang="en-US" noProof="0" smtClean="0"/>
              <a:t>4/30/2021</a:t>
            </a:fld>
            <a:endParaRPr lang="en-US" noProof="0" dirty="0"/>
          </a:p>
        </p:txBody>
      </p:sp>
      <p:sp>
        <p:nvSpPr>
          <p:cNvPr id="4" name="Footer Placeholder 3"/>
          <p:cNvSpPr>
            <a:spLocks noGrp="1"/>
          </p:cNvSpPr>
          <p:nvPr>
            <p:ph type="ftr" sz="quarter" idx="11"/>
          </p:nvPr>
        </p:nvSpPr>
        <p:spPr/>
        <p:txBody>
          <a:bodyPr/>
          <a:lstStyle/>
          <a:p>
            <a:r>
              <a:rPr lang="en-US" noProof="0" dirty="0"/>
              <a:t>Add a footer </a:t>
            </a:r>
          </a:p>
        </p:txBody>
      </p:sp>
      <p:sp>
        <p:nvSpPr>
          <p:cNvPr id="5" name="Slide Number Placeholder 4"/>
          <p:cNvSpPr>
            <a:spLocks noGrp="1"/>
          </p:cNvSpPr>
          <p:nvPr>
            <p:ph type="sldNum" sz="quarter" idx="12"/>
          </p:nvPr>
        </p:nvSpPr>
        <p:spPr/>
        <p:txBody>
          <a:bodyPr/>
          <a:lstStyle/>
          <a:p>
            <a:fld id="{B38049E5-7B53-4E85-8972-7D6C4BCE5BB9}" type="slidenum">
              <a:rPr lang="en-US" noProof="0" smtClean="0"/>
              <a:t>‹#›</a:t>
            </a:fld>
            <a:endParaRPr lang="en-US" noProof="0" dirty="0"/>
          </a:p>
        </p:txBody>
      </p:sp>
    </p:spTree>
    <p:extLst>
      <p:ext uri="{BB962C8B-B14F-4D97-AF65-F5344CB8AC3E}">
        <p14:creationId xmlns:p14="http://schemas.microsoft.com/office/powerpoint/2010/main" val="40485520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defRPr sz="3600"/>
            </a:lvl1pPr>
          </a:lstStyle>
          <a:p>
            <a:r>
              <a:rPr lang="en-US" noProof="0"/>
              <a:t>Click To Edit Master Title Style</a:t>
            </a:r>
          </a:p>
        </p:txBody>
      </p:sp>
      <p:sp>
        <p:nvSpPr>
          <p:cNvPr id="3" name="Date Placeholder 2"/>
          <p:cNvSpPr>
            <a:spLocks noGrp="1"/>
          </p:cNvSpPr>
          <p:nvPr>
            <p:ph type="dt" sz="half" idx="10"/>
          </p:nvPr>
        </p:nvSpPr>
        <p:spPr/>
        <p:txBody>
          <a:bodyPr/>
          <a:lstStyle/>
          <a:p>
            <a:fld id="{3B77EF04-6424-4B70-94D1-FC932CBBDD9B}" type="datetimeFigureOut">
              <a:rPr lang="en-US" noProof="0" smtClean="0"/>
              <a:t>4/30/2021</a:t>
            </a:fld>
            <a:endParaRPr lang="en-US" noProof="0" dirty="0"/>
          </a:p>
        </p:txBody>
      </p:sp>
      <p:sp>
        <p:nvSpPr>
          <p:cNvPr id="4" name="Footer Placeholder 3"/>
          <p:cNvSpPr>
            <a:spLocks noGrp="1"/>
          </p:cNvSpPr>
          <p:nvPr>
            <p:ph type="ftr" sz="quarter" idx="11"/>
          </p:nvPr>
        </p:nvSpPr>
        <p:spPr/>
        <p:txBody>
          <a:bodyPr/>
          <a:lstStyle/>
          <a:p>
            <a:r>
              <a:rPr lang="en-US" noProof="0" dirty="0"/>
              <a:t>Add a footer </a:t>
            </a:r>
          </a:p>
        </p:txBody>
      </p:sp>
      <p:sp>
        <p:nvSpPr>
          <p:cNvPr id="5" name="Slide Number Placeholder 4"/>
          <p:cNvSpPr>
            <a:spLocks noGrp="1"/>
          </p:cNvSpPr>
          <p:nvPr>
            <p:ph type="sldNum" sz="quarter" idx="12"/>
          </p:nvPr>
        </p:nvSpPr>
        <p:spPr/>
        <p:txBody>
          <a:bodyPr/>
          <a:lstStyle/>
          <a:p>
            <a:fld id="{B38049E5-7B53-4E85-8972-7D6C4BCE5BB9}" type="slidenum">
              <a:rPr lang="en-US" noProof="0" smtClean="0"/>
              <a:t>‹#›</a:t>
            </a:fld>
            <a:endParaRPr lang="en-US" noProof="0" dirty="0"/>
          </a:p>
        </p:txBody>
      </p:sp>
      <p:sp>
        <p:nvSpPr>
          <p:cNvPr id="7" name="Text Placeholder 6">
            <a:extLst>
              <a:ext uri="{FF2B5EF4-FFF2-40B4-BE49-F238E27FC236}">
                <a16:creationId xmlns:a16="http://schemas.microsoft.com/office/drawing/2014/main" id="{CAFD1631-6749-4027-9415-B72D163BBD58}"/>
              </a:ext>
            </a:extLst>
          </p:cNvPr>
          <p:cNvSpPr>
            <a:spLocks noGrp="1"/>
          </p:cNvSpPr>
          <p:nvPr>
            <p:ph type="body" sz="quarter" idx="13"/>
          </p:nvPr>
        </p:nvSpPr>
        <p:spPr>
          <a:xfrm>
            <a:off x="1170355" y="2297695"/>
            <a:ext cx="6803294" cy="2767600"/>
          </a:xfrm>
        </p:spPr>
        <p:txBody>
          <a:bodyPr anchor="ctr"/>
          <a:lstStyle>
            <a:lvl1pPr marL="0" indent="0" algn="ctr">
              <a:buNone/>
              <a:defRPr sz="4500"/>
            </a:lvl1pPr>
          </a:lstStyle>
          <a:p>
            <a:pPr lvl="0"/>
            <a:r>
              <a:rPr lang="en-US" noProof="0"/>
              <a:t>Click to edit Master text styles</a:t>
            </a:r>
          </a:p>
        </p:txBody>
      </p:sp>
    </p:spTree>
    <p:extLst>
      <p:ext uri="{BB962C8B-B14F-4D97-AF65-F5344CB8AC3E}">
        <p14:creationId xmlns:p14="http://schemas.microsoft.com/office/powerpoint/2010/main" val="23530646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77EF04-6424-4B70-94D1-FC932CBBDD9B}" type="datetimeFigureOut">
              <a:rPr lang="en-US" noProof="0" smtClean="0"/>
              <a:t>4/30/2021</a:t>
            </a:fld>
            <a:endParaRPr lang="en-US" noProof="0" dirty="0"/>
          </a:p>
        </p:txBody>
      </p:sp>
      <p:sp>
        <p:nvSpPr>
          <p:cNvPr id="3" name="Footer Placeholder 2"/>
          <p:cNvSpPr>
            <a:spLocks noGrp="1"/>
          </p:cNvSpPr>
          <p:nvPr>
            <p:ph type="ftr" sz="quarter" idx="11"/>
          </p:nvPr>
        </p:nvSpPr>
        <p:spPr/>
        <p:txBody>
          <a:bodyPr/>
          <a:lstStyle/>
          <a:p>
            <a:r>
              <a:rPr lang="en-US" noProof="0" dirty="0"/>
              <a:t>Add a footer </a:t>
            </a:r>
          </a:p>
        </p:txBody>
      </p:sp>
      <p:sp>
        <p:nvSpPr>
          <p:cNvPr id="4" name="Slide Number Placeholder 3"/>
          <p:cNvSpPr>
            <a:spLocks noGrp="1"/>
          </p:cNvSpPr>
          <p:nvPr>
            <p:ph type="sldNum" sz="quarter" idx="12"/>
          </p:nvPr>
        </p:nvSpPr>
        <p:spPr/>
        <p:txBody>
          <a:bodyPr/>
          <a:lstStyle/>
          <a:p>
            <a:fld id="{B38049E5-7B53-4E85-8972-7D6C4BCE5BB9}" type="slidenum">
              <a:rPr lang="en-US" noProof="0" smtClean="0"/>
              <a:t>‹#›</a:t>
            </a:fld>
            <a:endParaRPr lang="en-US" noProof="0" dirty="0"/>
          </a:p>
        </p:txBody>
      </p:sp>
    </p:spTree>
    <p:extLst>
      <p:ext uri="{BB962C8B-B14F-4D97-AF65-F5344CB8AC3E}">
        <p14:creationId xmlns:p14="http://schemas.microsoft.com/office/powerpoint/2010/main" val="6502199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le Slide Second Option">
    <p:bg bwMode="grayWhite">
      <p:bgPr>
        <a:gradFill flip="none" rotWithShape="1">
          <a:gsLst>
            <a:gs pos="0">
              <a:schemeClr val="tx2">
                <a:lumMod val="50000"/>
              </a:schemeClr>
            </a:gs>
            <a:gs pos="34000">
              <a:schemeClr val="tx2"/>
            </a:gs>
            <a:gs pos="66000">
              <a:schemeClr val="tx2">
                <a:lumMod val="75000"/>
              </a:schemeClr>
            </a:gs>
            <a:gs pos="97000">
              <a:schemeClr val="tx2">
                <a:lumMod val="50000"/>
              </a:schemeClr>
            </a:gs>
          </a:gsLst>
          <a:lin ang="2700000" scaled="1"/>
          <a:tileRect/>
        </a:gradFill>
        <a:effectLst/>
      </p:bgPr>
    </p:bg>
    <p:spTree>
      <p:nvGrpSpPr>
        <p:cNvPr id="1" name=""/>
        <p:cNvGrpSpPr/>
        <p:nvPr/>
      </p:nvGrpSpPr>
      <p:grpSpPr>
        <a:xfrm>
          <a:off x="0" y="0"/>
          <a:ext cx="0" cy="0"/>
          <a:chOff x="0" y="0"/>
          <a:chExt cx="0" cy="0"/>
        </a:xfrm>
      </p:grpSpPr>
      <p:sp>
        <p:nvSpPr>
          <p:cNvPr id="10" name="L-Shape 9">
            <a:extLst>
              <a:ext uri="{FF2B5EF4-FFF2-40B4-BE49-F238E27FC236}">
                <a16:creationId xmlns:a16="http://schemas.microsoft.com/office/drawing/2014/main" id="{13412040-642F-40C5-8AB5-C0E8D41B481B}"/>
              </a:ext>
            </a:extLst>
          </p:cNvPr>
          <p:cNvSpPr/>
          <p:nvPr userDrawn="1"/>
        </p:nvSpPr>
        <p:spPr>
          <a:xfrm flipV="1">
            <a:off x="652568" y="709300"/>
            <a:ext cx="2079000" cy="2772000"/>
          </a:xfrm>
          <a:prstGeom prst="corner">
            <a:avLst>
              <a:gd name="adj1" fmla="val 7397"/>
              <a:gd name="adj2" fmla="val 7750"/>
            </a:avLst>
          </a:prstGeom>
          <a:solidFill>
            <a:schemeClr val="bg2"/>
          </a:solidFill>
          <a:ln>
            <a:solidFill>
              <a:schemeClr val="bg2"/>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9" name="Rectangle 8" title="Side bar">
            <a:extLst>
              <a:ext uri="{FF2B5EF4-FFF2-40B4-BE49-F238E27FC236}">
                <a16:creationId xmlns:a16="http://schemas.microsoft.com/office/drawing/2014/main" id="{BADD331D-DA8D-4D47-A2BB-F4875FDB16A4}"/>
              </a:ext>
            </a:extLst>
          </p:cNvPr>
          <p:cNvSpPr/>
          <p:nvPr userDrawn="1"/>
        </p:nvSpPr>
        <p:spPr>
          <a:xfrm rot="5400000">
            <a:off x="4267179" y="1981175"/>
            <a:ext cx="609651" cy="9144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hasCustomPrompt="1"/>
          </p:nvPr>
        </p:nvSpPr>
        <p:spPr>
          <a:xfrm>
            <a:off x="1048485" y="1151805"/>
            <a:ext cx="7128364" cy="3007447"/>
          </a:xfrm>
        </p:spPr>
        <p:txBody>
          <a:bodyPr anchor="ctr" anchorCtr="0">
            <a:noAutofit/>
          </a:bodyPr>
          <a:lstStyle>
            <a:lvl1pPr algn="ctr">
              <a:defRPr sz="4950" cap="none" baseline="0">
                <a:solidFill>
                  <a:schemeClr val="bg1"/>
                </a:solidFill>
              </a:defRPr>
            </a:lvl1pPr>
          </a:lstStyle>
          <a:p>
            <a:r>
              <a:rPr lang="en-US" noProof="0"/>
              <a:t>Click To Edit Master Title Style</a:t>
            </a:r>
          </a:p>
        </p:txBody>
      </p:sp>
      <p:sp>
        <p:nvSpPr>
          <p:cNvPr id="3" name="Subtitle 2"/>
          <p:cNvSpPr>
            <a:spLocks noGrp="1"/>
          </p:cNvSpPr>
          <p:nvPr>
            <p:ph type="subTitle" idx="1"/>
          </p:nvPr>
        </p:nvSpPr>
        <p:spPr>
          <a:xfrm>
            <a:off x="1048485" y="4897062"/>
            <a:ext cx="7128364" cy="1086237"/>
          </a:xfrm>
        </p:spPr>
        <p:txBody>
          <a:bodyPr>
            <a:normAutofit/>
          </a:bodyPr>
          <a:lstStyle>
            <a:lvl1pPr marL="0" indent="0" algn="ctr">
              <a:lnSpc>
                <a:spcPct val="112000"/>
              </a:lnSpc>
              <a:spcBef>
                <a:spcPts val="0"/>
              </a:spcBef>
              <a:spcAft>
                <a:spcPts val="0"/>
              </a:spcAft>
              <a:buNone/>
              <a:defRPr sz="1725">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noProof="0"/>
              <a:t>Click to edit Master subtitle style</a:t>
            </a:r>
          </a:p>
        </p:txBody>
      </p:sp>
      <p:sp>
        <p:nvSpPr>
          <p:cNvPr id="4" name="Date Placeholder 3"/>
          <p:cNvSpPr>
            <a:spLocks noGrp="1"/>
          </p:cNvSpPr>
          <p:nvPr>
            <p:ph type="dt" sz="half" idx="10"/>
          </p:nvPr>
        </p:nvSpPr>
        <p:spPr>
          <a:xfrm>
            <a:off x="564644" y="6453386"/>
            <a:ext cx="1205958" cy="404614"/>
          </a:xfrm>
        </p:spPr>
        <p:txBody>
          <a:bodyPr/>
          <a:lstStyle>
            <a:lvl1pPr>
              <a:defRPr baseline="0">
                <a:solidFill>
                  <a:schemeClr val="bg1"/>
                </a:solidFill>
              </a:defRPr>
            </a:lvl1pPr>
          </a:lstStyle>
          <a:p>
            <a:fld id="{3B77EF04-6424-4B70-94D1-FC932CBBDD9B}" type="datetimeFigureOut">
              <a:rPr lang="en-US" noProof="0" smtClean="0"/>
              <a:pPr/>
              <a:t>4/30/2021</a:t>
            </a:fld>
            <a:endParaRPr lang="en-US" noProof="0" dirty="0"/>
          </a:p>
        </p:txBody>
      </p:sp>
      <p:sp>
        <p:nvSpPr>
          <p:cNvPr id="5" name="Footer Placeholder 4"/>
          <p:cNvSpPr>
            <a:spLocks noGrp="1"/>
          </p:cNvSpPr>
          <p:nvPr>
            <p:ph type="ftr" sz="quarter" idx="11"/>
          </p:nvPr>
        </p:nvSpPr>
        <p:spPr>
          <a:xfrm>
            <a:off x="1938045" y="6453386"/>
            <a:ext cx="5267533" cy="404614"/>
          </a:xfrm>
        </p:spPr>
        <p:txBody>
          <a:bodyPr/>
          <a:lstStyle>
            <a:lvl1pPr algn="ctr">
              <a:defRPr baseline="0">
                <a:solidFill>
                  <a:schemeClr val="bg1"/>
                </a:solidFill>
              </a:defRPr>
            </a:lvl1pPr>
          </a:lstStyle>
          <a:p>
            <a:r>
              <a:rPr lang="en-US" noProof="0" dirty="0"/>
              <a:t>Add a footer </a:t>
            </a:r>
          </a:p>
        </p:txBody>
      </p:sp>
      <p:sp>
        <p:nvSpPr>
          <p:cNvPr id="6" name="Slide Number Placeholder 5"/>
          <p:cNvSpPr>
            <a:spLocks noGrp="1"/>
          </p:cNvSpPr>
          <p:nvPr>
            <p:ph type="sldNum" sz="quarter" idx="12"/>
          </p:nvPr>
        </p:nvSpPr>
        <p:spPr>
          <a:xfrm>
            <a:off x="7373012" y="6453386"/>
            <a:ext cx="1197219" cy="404614"/>
          </a:xfrm>
        </p:spPr>
        <p:txBody>
          <a:bodyPr/>
          <a:lstStyle>
            <a:lvl1pPr>
              <a:defRPr baseline="0">
                <a:solidFill>
                  <a:schemeClr val="bg1"/>
                </a:solidFill>
              </a:defRPr>
            </a:lvl1pPr>
          </a:lstStyle>
          <a:p>
            <a:fld id="{B38049E5-7B53-4E85-8972-7D6C4BCE5BB9}" type="slidenum">
              <a:rPr lang="en-US" noProof="0" smtClean="0"/>
              <a:pPr/>
              <a:t>‹#›</a:t>
            </a:fld>
            <a:endParaRPr lang="en-US" noProof="0" dirty="0"/>
          </a:p>
        </p:txBody>
      </p:sp>
      <p:sp>
        <p:nvSpPr>
          <p:cNvPr id="11" name="L-Shape 10">
            <a:extLst>
              <a:ext uri="{FF2B5EF4-FFF2-40B4-BE49-F238E27FC236}">
                <a16:creationId xmlns:a16="http://schemas.microsoft.com/office/drawing/2014/main" id="{68D376A1-CC76-4C90-B2CF-F89EA13E7942}"/>
              </a:ext>
            </a:extLst>
          </p:cNvPr>
          <p:cNvSpPr/>
          <p:nvPr userDrawn="1"/>
        </p:nvSpPr>
        <p:spPr>
          <a:xfrm rot="10800000" flipV="1">
            <a:off x="6412433" y="1820273"/>
            <a:ext cx="2079000" cy="2772000"/>
          </a:xfrm>
          <a:prstGeom prst="corner">
            <a:avLst>
              <a:gd name="adj1" fmla="val 7397"/>
              <a:gd name="adj2" fmla="val 7750"/>
            </a:avLst>
          </a:prstGeom>
          <a:solidFill>
            <a:schemeClr val="bg2"/>
          </a:solidFill>
          <a:ln>
            <a:solidFill>
              <a:schemeClr val="bg2"/>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8" name="L-Shape 7">
            <a:extLst>
              <a:ext uri="{FF2B5EF4-FFF2-40B4-BE49-F238E27FC236}">
                <a16:creationId xmlns:a16="http://schemas.microsoft.com/office/drawing/2014/main" id="{B5516E7A-AEB0-4772-8098-8B0F8B5F1126}"/>
              </a:ext>
            </a:extLst>
          </p:cNvPr>
          <p:cNvSpPr/>
          <p:nvPr userDrawn="1"/>
        </p:nvSpPr>
        <p:spPr>
          <a:xfrm flipV="1">
            <a:off x="564645" y="609652"/>
            <a:ext cx="2364232" cy="3007448"/>
          </a:xfrm>
          <a:prstGeom prst="corner">
            <a:avLst>
              <a:gd name="adj1" fmla="val 6089"/>
              <a:gd name="adj2" fmla="val 6769"/>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12" name="L-Shape 11">
            <a:extLst>
              <a:ext uri="{FF2B5EF4-FFF2-40B4-BE49-F238E27FC236}">
                <a16:creationId xmlns:a16="http://schemas.microsoft.com/office/drawing/2014/main" id="{E864F603-D3F0-4241-9005-3F6C3BD62BEF}"/>
              </a:ext>
            </a:extLst>
          </p:cNvPr>
          <p:cNvSpPr/>
          <p:nvPr userDrawn="1"/>
        </p:nvSpPr>
        <p:spPr>
          <a:xfrm flipH="1">
            <a:off x="6214740" y="1685653"/>
            <a:ext cx="2364232" cy="3007448"/>
          </a:xfrm>
          <a:prstGeom prst="corner">
            <a:avLst>
              <a:gd name="adj1" fmla="val 6089"/>
              <a:gd name="adj2" fmla="val 6442"/>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Tree>
    <p:extLst>
      <p:ext uri="{BB962C8B-B14F-4D97-AF65-F5344CB8AC3E}">
        <p14:creationId xmlns:p14="http://schemas.microsoft.com/office/powerpoint/2010/main" val="2247770055"/>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028700" y="685800"/>
            <a:ext cx="7200900" cy="720213"/>
          </a:xfrm>
        </p:spPr>
        <p:txBody>
          <a:bodyPr>
            <a:noAutofit/>
          </a:bodyPr>
          <a:lstStyle>
            <a:lvl1pPr>
              <a:defRPr sz="3600"/>
            </a:lvl1pPr>
          </a:lstStyle>
          <a:p>
            <a:r>
              <a:rPr lang="en-US" noProof="0"/>
              <a:t>Click To Edit Master Title Style</a:t>
            </a:r>
          </a:p>
        </p:txBody>
      </p:sp>
      <p:sp>
        <p:nvSpPr>
          <p:cNvPr id="3" name="Content Placeholder 2"/>
          <p:cNvSpPr>
            <a:spLocks noGrp="1"/>
          </p:cNvSpPr>
          <p:nvPr>
            <p:ph idx="1"/>
          </p:nvPr>
        </p:nvSpPr>
        <p:spPr>
          <a:xfrm>
            <a:off x="1028700" y="1484677"/>
            <a:ext cx="7200900" cy="4382729"/>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Date Placeholder 3"/>
          <p:cNvSpPr>
            <a:spLocks noGrp="1"/>
          </p:cNvSpPr>
          <p:nvPr>
            <p:ph type="dt" sz="half" idx="10"/>
          </p:nvPr>
        </p:nvSpPr>
        <p:spPr/>
        <p:txBody>
          <a:bodyPr/>
          <a:lstStyle/>
          <a:p>
            <a:fld id="{3B77EF04-6424-4B70-94D1-FC932CBBDD9B}" type="datetimeFigureOut">
              <a:rPr lang="en-US" noProof="0" smtClean="0"/>
              <a:t>4/30/2021</a:t>
            </a:fld>
            <a:endParaRPr lang="en-US" noProof="0" dirty="0"/>
          </a:p>
        </p:txBody>
      </p:sp>
      <p:sp>
        <p:nvSpPr>
          <p:cNvPr id="5" name="Footer Placeholder 4"/>
          <p:cNvSpPr>
            <a:spLocks noGrp="1"/>
          </p:cNvSpPr>
          <p:nvPr>
            <p:ph type="ftr" sz="quarter" idx="11"/>
          </p:nvPr>
        </p:nvSpPr>
        <p:spPr/>
        <p:txBody>
          <a:bodyPr/>
          <a:lstStyle/>
          <a:p>
            <a:r>
              <a:rPr lang="en-US" noProof="0" dirty="0"/>
              <a:t>Add a footer </a:t>
            </a:r>
          </a:p>
        </p:txBody>
      </p:sp>
      <p:sp>
        <p:nvSpPr>
          <p:cNvPr id="6" name="Slide Number Placeholder 5"/>
          <p:cNvSpPr>
            <a:spLocks noGrp="1"/>
          </p:cNvSpPr>
          <p:nvPr>
            <p:ph type="sldNum" sz="quarter" idx="12"/>
          </p:nvPr>
        </p:nvSpPr>
        <p:spPr/>
        <p:txBody>
          <a:bodyPr/>
          <a:lstStyle/>
          <a:p>
            <a:fld id="{B38049E5-7B53-4E85-8972-7D6C4BCE5BB9}" type="slidenum">
              <a:rPr lang="en-US" noProof="0" smtClean="0"/>
              <a:t>‹#›</a:t>
            </a:fld>
            <a:endParaRPr lang="en-US" noProof="0" dirty="0"/>
          </a:p>
        </p:txBody>
      </p:sp>
      <p:cxnSp>
        <p:nvCxnSpPr>
          <p:cNvPr id="7" name="Straight Connector 6">
            <a:extLst>
              <a:ext uri="{FF2B5EF4-FFF2-40B4-BE49-F238E27FC236}">
                <a16:creationId xmlns:a16="http://schemas.microsoft.com/office/drawing/2014/main" id="{CBEFB83C-E1EC-41AC-BFF6-9D094E2D43C6}"/>
              </a:ext>
            </a:extLst>
          </p:cNvPr>
          <p:cNvCxnSpPr/>
          <p:nvPr userDrawn="1"/>
        </p:nvCxnSpPr>
        <p:spPr>
          <a:xfrm>
            <a:off x="1098756" y="1445344"/>
            <a:ext cx="7101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452969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Content with Caption and Picture">
    <p:bg bwMode="ltGray">
      <p:bgPr>
        <a:solidFill>
          <a:schemeClr val="bg2"/>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0A2BD38-4A6C-44EB-900D-A3E3AE37854F}"/>
              </a:ext>
            </a:extLst>
          </p:cNvPr>
          <p:cNvSpPr/>
          <p:nvPr userDrawn="1"/>
        </p:nvSpPr>
        <p:spPr>
          <a:xfrm>
            <a:off x="4936292" y="404614"/>
            <a:ext cx="3893382" cy="6048772"/>
          </a:xfrm>
          <a:prstGeom prst="rect">
            <a:avLst/>
          </a:prstGeom>
          <a:gradFill flip="none" rotWithShape="1">
            <a:gsLst>
              <a:gs pos="0">
                <a:schemeClr val="tx2">
                  <a:lumMod val="50000"/>
                </a:schemeClr>
              </a:gs>
              <a:gs pos="36000">
                <a:schemeClr val="tx2"/>
              </a:gs>
              <a:gs pos="69000">
                <a:schemeClr val="tx2">
                  <a:lumMod val="75000"/>
                </a:schemeClr>
              </a:gs>
              <a:gs pos="97000">
                <a:schemeClr val="tx2">
                  <a:lumMod val="50000"/>
                </a:schemeClr>
              </a:gs>
            </a:gsLst>
            <a:lin ang="2700000" scaled="1"/>
            <a:tileRect/>
          </a:gradFill>
          <a:ln>
            <a:noFill/>
          </a:ln>
          <a:effectLst>
            <a:outerShdw blurRad="63500" sx="102000" sy="102000" algn="ctr" rotWithShape="0">
              <a:prstClr val="black">
                <a:alpha val="2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7" name="Oval 26">
            <a:extLst>
              <a:ext uri="{FF2B5EF4-FFF2-40B4-BE49-F238E27FC236}">
                <a16:creationId xmlns:a16="http://schemas.microsoft.com/office/drawing/2014/main" id="{C222C1B9-FA56-4CEA-AD98-25A595D942F8}"/>
              </a:ext>
            </a:extLst>
          </p:cNvPr>
          <p:cNvSpPr/>
          <p:nvPr userDrawn="1"/>
        </p:nvSpPr>
        <p:spPr bwMode="white">
          <a:xfrm>
            <a:off x="5280149" y="564425"/>
            <a:ext cx="3267000" cy="4464000"/>
          </a:xfrm>
          <a:prstGeom prst="ellipse">
            <a:avLst/>
          </a:prstGeom>
          <a:noFill/>
          <a:ln w="123825">
            <a:solidFill>
              <a:schemeClr val="accent3"/>
            </a:solidFill>
          </a:ln>
          <a:effectLst>
            <a:outerShdw blurRad="63500" sx="102000" sy="102000" algn="ctr" rotWithShape="0">
              <a:prstClr val="black">
                <a:alpha val="4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8" name="Rectangle 7" title="Background Shape"/>
          <p:cNvSpPr/>
          <p:nvPr/>
        </p:nvSpPr>
        <p:spPr>
          <a:xfrm>
            <a:off x="0" y="376"/>
            <a:ext cx="4572000" cy="685762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hasCustomPrompt="1"/>
          </p:nvPr>
        </p:nvSpPr>
        <p:spPr bwMode="white">
          <a:xfrm>
            <a:off x="439685" y="400665"/>
            <a:ext cx="3643845" cy="1428136"/>
          </a:xfrm>
        </p:spPr>
        <p:txBody>
          <a:bodyPr anchor="ctr" anchorCtr="0">
            <a:noAutofit/>
          </a:bodyPr>
          <a:lstStyle>
            <a:lvl1pPr algn="ctr">
              <a:lnSpc>
                <a:spcPct val="84000"/>
              </a:lnSpc>
              <a:defRPr sz="3600" baseline="0">
                <a:solidFill>
                  <a:schemeClr val="bg1"/>
                </a:solidFill>
              </a:defRPr>
            </a:lvl1pPr>
          </a:lstStyle>
          <a:p>
            <a:r>
              <a:rPr lang="en-US" noProof="0"/>
              <a:t>Click To Edit Master Title Style</a:t>
            </a:r>
          </a:p>
        </p:txBody>
      </p:sp>
      <p:sp>
        <p:nvSpPr>
          <p:cNvPr id="4" name="Text Placeholder 3"/>
          <p:cNvSpPr>
            <a:spLocks noGrp="1"/>
          </p:cNvSpPr>
          <p:nvPr>
            <p:ph type="body" sz="half" idx="2"/>
          </p:nvPr>
        </p:nvSpPr>
        <p:spPr>
          <a:xfrm>
            <a:off x="439685" y="2113935"/>
            <a:ext cx="3643845" cy="4247186"/>
          </a:xfrm>
        </p:spPr>
        <p:txBody>
          <a:bodyPr/>
          <a:lstStyle>
            <a:lvl1pPr marL="214313" indent="-214313">
              <a:lnSpc>
                <a:spcPct val="100000"/>
              </a:lnSpc>
              <a:spcBef>
                <a:spcPts val="0"/>
              </a:spcBef>
              <a:spcAft>
                <a:spcPts val="75"/>
              </a:spcAft>
              <a:buFont typeface="Arial" panose="020B0604020202020204" pitchFamily="34" charset="0"/>
              <a:buChar char="•"/>
              <a:defRPr sz="1350">
                <a:solidFill>
                  <a:schemeClr val="bg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noProof="0"/>
              <a:t>Click to edit Master text styles</a:t>
            </a:r>
          </a:p>
        </p:txBody>
      </p:sp>
      <p:sp>
        <p:nvSpPr>
          <p:cNvPr id="5" name="Date Placeholder 4"/>
          <p:cNvSpPr>
            <a:spLocks noGrp="1"/>
          </p:cNvSpPr>
          <p:nvPr>
            <p:ph type="dt" sz="half" idx="10"/>
          </p:nvPr>
        </p:nvSpPr>
        <p:spPr>
          <a:xfrm>
            <a:off x="439684" y="6443554"/>
            <a:ext cx="993242" cy="404614"/>
          </a:xfrm>
        </p:spPr>
        <p:txBody>
          <a:bodyPr/>
          <a:lstStyle>
            <a:lvl1pPr>
              <a:defRPr>
                <a:solidFill>
                  <a:schemeClr val="bg1"/>
                </a:solidFill>
              </a:defRPr>
            </a:lvl1pPr>
          </a:lstStyle>
          <a:p>
            <a:fld id="{3B77EF04-6424-4B70-94D1-FC932CBBDD9B}" type="datetimeFigureOut">
              <a:rPr lang="en-US" noProof="0" smtClean="0"/>
              <a:pPr/>
              <a:t>4/30/2021</a:t>
            </a:fld>
            <a:endParaRPr lang="en-US" noProof="0" dirty="0"/>
          </a:p>
        </p:txBody>
      </p:sp>
      <p:sp>
        <p:nvSpPr>
          <p:cNvPr id="6" name="Footer Placeholder 5"/>
          <p:cNvSpPr>
            <a:spLocks noGrp="1"/>
          </p:cNvSpPr>
          <p:nvPr>
            <p:ph type="ftr" sz="quarter" idx="11"/>
          </p:nvPr>
        </p:nvSpPr>
        <p:spPr>
          <a:xfrm>
            <a:off x="2119037" y="6453386"/>
            <a:ext cx="1964497" cy="404614"/>
          </a:xfrm>
        </p:spPr>
        <p:txBody>
          <a:bodyPr/>
          <a:lstStyle>
            <a:lvl1pPr>
              <a:defRPr>
                <a:solidFill>
                  <a:schemeClr val="bg1"/>
                </a:solidFill>
              </a:defRPr>
            </a:lvl1pPr>
          </a:lstStyle>
          <a:p>
            <a:r>
              <a:rPr lang="en-US" noProof="0" dirty="0"/>
              <a:t>Add a footer </a:t>
            </a:r>
          </a:p>
        </p:txBody>
      </p:sp>
      <p:sp>
        <p:nvSpPr>
          <p:cNvPr id="7" name="Slide Number Placeholder 6"/>
          <p:cNvSpPr>
            <a:spLocks noGrp="1"/>
          </p:cNvSpPr>
          <p:nvPr>
            <p:ph type="sldNum" sz="quarter" idx="12"/>
          </p:nvPr>
        </p:nvSpPr>
        <p:spPr>
          <a:xfrm>
            <a:off x="7640954" y="6453386"/>
            <a:ext cx="1197219" cy="404614"/>
          </a:xfrm>
        </p:spPr>
        <p:txBody>
          <a:bodyPr/>
          <a:lstStyle>
            <a:lvl1pPr>
              <a:defRPr>
                <a:solidFill>
                  <a:schemeClr val="tx2"/>
                </a:solidFill>
              </a:defRPr>
            </a:lvl1pPr>
          </a:lstStyle>
          <a:p>
            <a:fld id="{B38049E5-7B53-4E85-8972-7D6C4BCE5BB9}" type="slidenum">
              <a:rPr lang="en-US" noProof="0" smtClean="0"/>
              <a:t>‹#›</a:t>
            </a:fld>
            <a:endParaRPr lang="en-US" noProof="0" dirty="0"/>
          </a:p>
        </p:txBody>
      </p:sp>
      <p:sp>
        <p:nvSpPr>
          <p:cNvPr id="9" name="Rectangle 8" title="Divider Bar"/>
          <p:cNvSpPr/>
          <p:nvPr/>
        </p:nvSpPr>
        <p:spPr>
          <a:xfrm>
            <a:off x="4518000" y="0"/>
            <a:ext cx="108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Picture Placeholder 12">
            <a:extLst>
              <a:ext uri="{FF2B5EF4-FFF2-40B4-BE49-F238E27FC236}">
                <a16:creationId xmlns:a16="http://schemas.microsoft.com/office/drawing/2014/main" id="{9786B981-6A78-425B-97A2-BA24E40DB7AD}"/>
              </a:ext>
            </a:extLst>
          </p:cNvPr>
          <p:cNvSpPr>
            <a:spLocks noGrp="1"/>
          </p:cNvSpPr>
          <p:nvPr>
            <p:ph type="pic" sz="quarter" idx="13"/>
          </p:nvPr>
        </p:nvSpPr>
        <p:spPr>
          <a:xfrm>
            <a:off x="5359321" y="670570"/>
            <a:ext cx="3113484" cy="4248000"/>
          </a:xfrm>
          <a:prstGeom prst="ellipse">
            <a:avLst/>
          </a:prstGeom>
          <a:ln w="38100">
            <a:solidFill>
              <a:schemeClr val="bg2"/>
            </a:solidFill>
          </a:ln>
          <a:effectLst>
            <a:innerShdw blurRad="114300">
              <a:prstClr val="black"/>
            </a:innerShdw>
          </a:effectLst>
        </p:spPr>
        <p:txBody>
          <a:bodyPr anchor="ctr" anchorCtr="0"/>
          <a:lstStyle>
            <a:lvl1pPr>
              <a:defRPr>
                <a:solidFill>
                  <a:schemeClr val="bg1"/>
                </a:solidFill>
              </a:defRPr>
            </a:lvl1pPr>
          </a:lstStyle>
          <a:p>
            <a:r>
              <a:rPr lang="en-US" noProof="0"/>
              <a:t>Click icon to add picture</a:t>
            </a:r>
            <a:endParaRPr lang="en-US" noProof="0" dirty="0"/>
          </a:p>
        </p:txBody>
      </p:sp>
      <p:sp>
        <p:nvSpPr>
          <p:cNvPr id="17" name="Content Placeholder 15">
            <a:extLst>
              <a:ext uri="{FF2B5EF4-FFF2-40B4-BE49-F238E27FC236}">
                <a16:creationId xmlns:a16="http://schemas.microsoft.com/office/drawing/2014/main" id="{A21C7D74-31FD-4638-819B-6F7351A1770B}"/>
              </a:ext>
            </a:extLst>
          </p:cNvPr>
          <p:cNvSpPr>
            <a:spLocks noGrp="1"/>
          </p:cNvSpPr>
          <p:nvPr>
            <p:ph sz="quarter" idx="15"/>
          </p:nvPr>
        </p:nvSpPr>
        <p:spPr>
          <a:xfrm>
            <a:off x="5060473" y="5188236"/>
            <a:ext cx="3643844" cy="1126906"/>
          </a:xfrm>
          <a:solidFill>
            <a:schemeClr val="bg2"/>
          </a:solidFill>
          <a:ln>
            <a:noFill/>
          </a:ln>
          <a:effectLst>
            <a:innerShdw blurRad="114300">
              <a:prstClr val="black"/>
            </a:innerShdw>
          </a:effectLst>
        </p:spPr>
        <p:txBody>
          <a:bodyPr anchor="ctr" anchorCtr="0"/>
          <a:lstStyle>
            <a:lvl1pPr marL="0" indent="0" algn="ctr">
              <a:buNone/>
              <a:defRPr sz="1350">
                <a:solidFill>
                  <a:schemeClr val="tx2">
                    <a:lumMod val="50000"/>
                  </a:schemeClr>
                </a:solidFill>
              </a:defRPr>
            </a:lvl1pPr>
            <a:lvl2pPr marL="397764" indent="0" algn="ctr">
              <a:buNone/>
              <a:defRPr sz="1350">
                <a:solidFill>
                  <a:schemeClr val="tx2">
                    <a:lumMod val="50000"/>
                  </a:schemeClr>
                </a:solidFill>
              </a:defRPr>
            </a:lvl2pPr>
            <a:lvl3pPr marL="740664" indent="0" algn="ctr">
              <a:buNone/>
              <a:defRPr sz="1200">
                <a:solidFill>
                  <a:schemeClr val="tx2">
                    <a:lumMod val="50000"/>
                  </a:schemeClr>
                </a:solidFill>
              </a:defRPr>
            </a:lvl3pPr>
            <a:lvl4pPr marL="1083564" indent="0" algn="ctr">
              <a:buNone/>
              <a:defRPr sz="1200">
                <a:solidFill>
                  <a:schemeClr val="tx2">
                    <a:lumMod val="50000"/>
                  </a:schemeClr>
                </a:solidFill>
              </a:defRPr>
            </a:lvl4pPr>
            <a:lvl5pPr marL="1426464" indent="0" algn="ctr">
              <a:buNone/>
              <a:defRPr sz="1050">
                <a:solidFill>
                  <a:schemeClr val="tx2">
                    <a:lumMod val="50000"/>
                  </a:schemeClr>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1" name="L-Shape 20">
            <a:extLst>
              <a:ext uri="{FF2B5EF4-FFF2-40B4-BE49-F238E27FC236}">
                <a16:creationId xmlns:a16="http://schemas.microsoft.com/office/drawing/2014/main" id="{CB430D22-8AAF-444F-A6CE-7C02859083DF}"/>
              </a:ext>
            </a:extLst>
          </p:cNvPr>
          <p:cNvSpPr>
            <a:spLocks noChangeAspect="1"/>
          </p:cNvSpPr>
          <p:nvPr userDrawn="1"/>
        </p:nvSpPr>
        <p:spPr>
          <a:xfrm flipV="1">
            <a:off x="387700" y="335058"/>
            <a:ext cx="302401" cy="395617"/>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3" name="L-Shape 22">
            <a:extLst>
              <a:ext uri="{FF2B5EF4-FFF2-40B4-BE49-F238E27FC236}">
                <a16:creationId xmlns:a16="http://schemas.microsoft.com/office/drawing/2014/main" id="{0D8BA010-8544-4718-9EA3-B0248C963FD4}"/>
              </a:ext>
            </a:extLst>
          </p:cNvPr>
          <p:cNvSpPr>
            <a:spLocks noChangeAspect="1"/>
          </p:cNvSpPr>
          <p:nvPr userDrawn="1"/>
        </p:nvSpPr>
        <p:spPr>
          <a:xfrm flipH="1" flipV="1">
            <a:off x="3814288" y="330300"/>
            <a:ext cx="308197" cy="403201"/>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4" name="L-Shape 23">
            <a:extLst>
              <a:ext uri="{FF2B5EF4-FFF2-40B4-BE49-F238E27FC236}">
                <a16:creationId xmlns:a16="http://schemas.microsoft.com/office/drawing/2014/main" id="{C0FFB550-21A6-456B-BA1A-EF145674866C}"/>
              </a:ext>
            </a:extLst>
          </p:cNvPr>
          <p:cNvSpPr>
            <a:spLocks noChangeAspect="1"/>
          </p:cNvSpPr>
          <p:nvPr userDrawn="1"/>
        </p:nvSpPr>
        <p:spPr>
          <a:xfrm>
            <a:off x="392117" y="1476936"/>
            <a:ext cx="302401" cy="395617"/>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5" name="L-Shape 24">
            <a:extLst>
              <a:ext uri="{FF2B5EF4-FFF2-40B4-BE49-F238E27FC236}">
                <a16:creationId xmlns:a16="http://schemas.microsoft.com/office/drawing/2014/main" id="{70EF88E9-8CAC-422B-A9A6-D9FD1F17DAE2}"/>
              </a:ext>
            </a:extLst>
          </p:cNvPr>
          <p:cNvSpPr>
            <a:spLocks noChangeAspect="1"/>
          </p:cNvSpPr>
          <p:nvPr userDrawn="1"/>
        </p:nvSpPr>
        <p:spPr>
          <a:xfrm flipH="1">
            <a:off x="3811331" y="1482010"/>
            <a:ext cx="308197" cy="403201"/>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Tree>
    <p:extLst>
      <p:ext uri="{BB962C8B-B14F-4D97-AF65-F5344CB8AC3E}">
        <p14:creationId xmlns:p14="http://schemas.microsoft.com/office/powerpoint/2010/main" val="15719400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Content with Caption">
    <p:bg bwMode="ltGray">
      <p:bgPr>
        <a:solidFill>
          <a:schemeClr val="bg2"/>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0A2BD38-4A6C-44EB-900D-A3E3AE37854F}"/>
              </a:ext>
            </a:extLst>
          </p:cNvPr>
          <p:cNvSpPr/>
          <p:nvPr userDrawn="1"/>
        </p:nvSpPr>
        <p:spPr>
          <a:xfrm>
            <a:off x="4936292" y="404614"/>
            <a:ext cx="3893382" cy="6048772"/>
          </a:xfrm>
          <a:prstGeom prst="rect">
            <a:avLst/>
          </a:prstGeom>
          <a:gradFill flip="none" rotWithShape="1">
            <a:gsLst>
              <a:gs pos="0">
                <a:schemeClr val="tx2">
                  <a:lumMod val="50000"/>
                </a:schemeClr>
              </a:gs>
              <a:gs pos="36000">
                <a:schemeClr val="tx2"/>
              </a:gs>
              <a:gs pos="69000">
                <a:schemeClr val="tx2">
                  <a:lumMod val="75000"/>
                </a:schemeClr>
              </a:gs>
              <a:gs pos="97000">
                <a:schemeClr val="tx2">
                  <a:lumMod val="50000"/>
                </a:schemeClr>
              </a:gs>
            </a:gsLst>
            <a:lin ang="2700000" scaled="1"/>
            <a:tileRect/>
          </a:gradFill>
          <a:ln>
            <a:noFill/>
          </a:ln>
          <a:effectLst>
            <a:outerShdw blurRad="63500" sx="102000" sy="102000" algn="ctr" rotWithShape="0">
              <a:prstClr val="black">
                <a:alpha val="2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8" name="Rectangle 7" title="Background Shape"/>
          <p:cNvSpPr/>
          <p:nvPr/>
        </p:nvSpPr>
        <p:spPr>
          <a:xfrm>
            <a:off x="0" y="376"/>
            <a:ext cx="4572000" cy="685762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hasCustomPrompt="1"/>
          </p:nvPr>
        </p:nvSpPr>
        <p:spPr bwMode="white">
          <a:xfrm>
            <a:off x="439685" y="400665"/>
            <a:ext cx="3643845" cy="1428136"/>
          </a:xfrm>
        </p:spPr>
        <p:txBody>
          <a:bodyPr anchor="ctr" anchorCtr="0">
            <a:noAutofit/>
          </a:bodyPr>
          <a:lstStyle>
            <a:lvl1pPr algn="ctr">
              <a:lnSpc>
                <a:spcPct val="84000"/>
              </a:lnSpc>
              <a:defRPr sz="3600" baseline="0">
                <a:solidFill>
                  <a:schemeClr val="bg1"/>
                </a:solidFill>
              </a:defRPr>
            </a:lvl1pPr>
          </a:lstStyle>
          <a:p>
            <a:r>
              <a:rPr lang="en-US" noProof="0"/>
              <a:t>Click To Edit Master Title Style</a:t>
            </a:r>
          </a:p>
        </p:txBody>
      </p:sp>
      <p:sp>
        <p:nvSpPr>
          <p:cNvPr id="4" name="Text Placeholder 3"/>
          <p:cNvSpPr>
            <a:spLocks noGrp="1"/>
          </p:cNvSpPr>
          <p:nvPr>
            <p:ph type="body" sz="half" idx="2"/>
          </p:nvPr>
        </p:nvSpPr>
        <p:spPr>
          <a:xfrm>
            <a:off x="439685" y="2113935"/>
            <a:ext cx="3643845" cy="4247186"/>
          </a:xfrm>
        </p:spPr>
        <p:txBody>
          <a:bodyPr/>
          <a:lstStyle>
            <a:lvl1pPr marL="214313" indent="-214313">
              <a:lnSpc>
                <a:spcPct val="100000"/>
              </a:lnSpc>
              <a:spcBef>
                <a:spcPts val="0"/>
              </a:spcBef>
              <a:spcAft>
                <a:spcPts val="75"/>
              </a:spcAft>
              <a:buFont typeface="Arial" panose="020B0604020202020204" pitchFamily="34" charset="0"/>
              <a:buChar char="•"/>
              <a:defRPr sz="1350">
                <a:solidFill>
                  <a:schemeClr val="bg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noProof="0"/>
              <a:t>Click to edit Master text styles</a:t>
            </a:r>
          </a:p>
        </p:txBody>
      </p:sp>
      <p:sp>
        <p:nvSpPr>
          <p:cNvPr id="5" name="Date Placeholder 4"/>
          <p:cNvSpPr>
            <a:spLocks noGrp="1"/>
          </p:cNvSpPr>
          <p:nvPr>
            <p:ph type="dt" sz="half" idx="10"/>
          </p:nvPr>
        </p:nvSpPr>
        <p:spPr>
          <a:xfrm>
            <a:off x="439684" y="6443554"/>
            <a:ext cx="993242" cy="404614"/>
          </a:xfrm>
        </p:spPr>
        <p:txBody>
          <a:bodyPr/>
          <a:lstStyle>
            <a:lvl1pPr>
              <a:defRPr>
                <a:solidFill>
                  <a:schemeClr val="bg1"/>
                </a:solidFill>
              </a:defRPr>
            </a:lvl1pPr>
          </a:lstStyle>
          <a:p>
            <a:fld id="{3B77EF04-6424-4B70-94D1-FC932CBBDD9B}" type="datetimeFigureOut">
              <a:rPr lang="en-US" noProof="0" smtClean="0"/>
              <a:pPr/>
              <a:t>4/30/2021</a:t>
            </a:fld>
            <a:endParaRPr lang="en-US" noProof="0" dirty="0"/>
          </a:p>
        </p:txBody>
      </p:sp>
      <p:sp>
        <p:nvSpPr>
          <p:cNvPr id="6" name="Footer Placeholder 5"/>
          <p:cNvSpPr>
            <a:spLocks noGrp="1"/>
          </p:cNvSpPr>
          <p:nvPr>
            <p:ph type="ftr" sz="quarter" idx="11"/>
          </p:nvPr>
        </p:nvSpPr>
        <p:spPr>
          <a:xfrm>
            <a:off x="2119037" y="6453386"/>
            <a:ext cx="1964497" cy="404614"/>
          </a:xfrm>
        </p:spPr>
        <p:txBody>
          <a:bodyPr/>
          <a:lstStyle>
            <a:lvl1pPr>
              <a:defRPr>
                <a:solidFill>
                  <a:schemeClr val="bg1"/>
                </a:solidFill>
              </a:defRPr>
            </a:lvl1pPr>
          </a:lstStyle>
          <a:p>
            <a:r>
              <a:rPr lang="en-US" noProof="0" dirty="0"/>
              <a:t>Add a footer </a:t>
            </a:r>
          </a:p>
        </p:txBody>
      </p:sp>
      <p:sp>
        <p:nvSpPr>
          <p:cNvPr id="7" name="Slide Number Placeholder 6"/>
          <p:cNvSpPr>
            <a:spLocks noGrp="1"/>
          </p:cNvSpPr>
          <p:nvPr>
            <p:ph type="sldNum" sz="quarter" idx="12"/>
          </p:nvPr>
        </p:nvSpPr>
        <p:spPr>
          <a:xfrm>
            <a:off x="7640954" y="6453386"/>
            <a:ext cx="1197219" cy="404614"/>
          </a:xfrm>
        </p:spPr>
        <p:txBody>
          <a:bodyPr/>
          <a:lstStyle>
            <a:lvl1pPr>
              <a:defRPr>
                <a:solidFill>
                  <a:schemeClr val="tx2"/>
                </a:solidFill>
              </a:defRPr>
            </a:lvl1pPr>
          </a:lstStyle>
          <a:p>
            <a:fld id="{B38049E5-7B53-4E85-8972-7D6C4BCE5BB9}" type="slidenum">
              <a:rPr lang="en-US" noProof="0" smtClean="0"/>
              <a:t>‹#›</a:t>
            </a:fld>
            <a:endParaRPr lang="en-US" noProof="0" dirty="0"/>
          </a:p>
        </p:txBody>
      </p:sp>
      <p:sp>
        <p:nvSpPr>
          <p:cNvPr id="9" name="Rectangle 8" title="Divider Bar"/>
          <p:cNvSpPr/>
          <p:nvPr/>
        </p:nvSpPr>
        <p:spPr>
          <a:xfrm>
            <a:off x="4518000" y="0"/>
            <a:ext cx="108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L-Shape 20">
            <a:extLst>
              <a:ext uri="{FF2B5EF4-FFF2-40B4-BE49-F238E27FC236}">
                <a16:creationId xmlns:a16="http://schemas.microsoft.com/office/drawing/2014/main" id="{CB430D22-8AAF-444F-A6CE-7C02859083DF}"/>
              </a:ext>
            </a:extLst>
          </p:cNvPr>
          <p:cNvSpPr>
            <a:spLocks noChangeAspect="1"/>
          </p:cNvSpPr>
          <p:nvPr userDrawn="1"/>
        </p:nvSpPr>
        <p:spPr>
          <a:xfrm flipV="1">
            <a:off x="387700" y="335058"/>
            <a:ext cx="302401" cy="395617"/>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3" name="L-Shape 22">
            <a:extLst>
              <a:ext uri="{FF2B5EF4-FFF2-40B4-BE49-F238E27FC236}">
                <a16:creationId xmlns:a16="http://schemas.microsoft.com/office/drawing/2014/main" id="{0D8BA010-8544-4718-9EA3-B0248C963FD4}"/>
              </a:ext>
            </a:extLst>
          </p:cNvPr>
          <p:cNvSpPr>
            <a:spLocks noChangeAspect="1"/>
          </p:cNvSpPr>
          <p:nvPr userDrawn="1"/>
        </p:nvSpPr>
        <p:spPr>
          <a:xfrm flipH="1" flipV="1">
            <a:off x="3814288" y="330300"/>
            <a:ext cx="308197" cy="403201"/>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4" name="L-Shape 23">
            <a:extLst>
              <a:ext uri="{FF2B5EF4-FFF2-40B4-BE49-F238E27FC236}">
                <a16:creationId xmlns:a16="http://schemas.microsoft.com/office/drawing/2014/main" id="{C0FFB550-21A6-456B-BA1A-EF145674866C}"/>
              </a:ext>
            </a:extLst>
          </p:cNvPr>
          <p:cNvSpPr>
            <a:spLocks noChangeAspect="1"/>
          </p:cNvSpPr>
          <p:nvPr userDrawn="1"/>
        </p:nvSpPr>
        <p:spPr>
          <a:xfrm>
            <a:off x="392117" y="1476936"/>
            <a:ext cx="302401" cy="395617"/>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5" name="L-Shape 24">
            <a:extLst>
              <a:ext uri="{FF2B5EF4-FFF2-40B4-BE49-F238E27FC236}">
                <a16:creationId xmlns:a16="http://schemas.microsoft.com/office/drawing/2014/main" id="{70EF88E9-8CAC-422B-A9A6-D9FD1F17DAE2}"/>
              </a:ext>
            </a:extLst>
          </p:cNvPr>
          <p:cNvSpPr>
            <a:spLocks noChangeAspect="1"/>
          </p:cNvSpPr>
          <p:nvPr userDrawn="1"/>
        </p:nvSpPr>
        <p:spPr>
          <a:xfrm flipH="1">
            <a:off x="3811331" y="1482010"/>
            <a:ext cx="308197" cy="403201"/>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18" name="Content Placeholder 2">
            <a:extLst>
              <a:ext uri="{FF2B5EF4-FFF2-40B4-BE49-F238E27FC236}">
                <a16:creationId xmlns:a16="http://schemas.microsoft.com/office/drawing/2014/main" id="{ED439475-E625-4449-B42E-8F291D64A3C7}"/>
              </a:ext>
            </a:extLst>
          </p:cNvPr>
          <p:cNvSpPr>
            <a:spLocks noGrp="1"/>
          </p:cNvSpPr>
          <p:nvPr>
            <p:ph idx="1"/>
          </p:nvPr>
        </p:nvSpPr>
        <p:spPr>
          <a:xfrm>
            <a:off x="5021521" y="518483"/>
            <a:ext cx="3682796" cy="5759777"/>
          </a:xfrm>
          <a:solidFill>
            <a:schemeClr val="bg2"/>
          </a:solidFill>
          <a:ln>
            <a:noFill/>
          </a:ln>
          <a:effectLst>
            <a:innerShdw blurRad="114300">
              <a:prstClr val="black"/>
            </a:innerShdw>
          </a:effectLst>
        </p:spPr>
        <p:txBody>
          <a:bodyPr vert="horz" lIns="91440" tIns="45720" rIns="91440" bIns="45720" rtlCol="0" anchor="ctr" anchorCtr="0">
            <a:noAutofit/>
          </a:bodyPr>
          <a:lstStyle>
            <a:lvl1pPr>
              <a:defRPr lang="en-US" sz="1350">
                <a:solidFill>
                  <a:schemeClr val="tx2">
                    <a:lumMod val="50000"/>
                  </a:schemeClr>
                </a:solidFill>
              </a:defRPr>
            </a:lvl1pPr>
            <a:lvl2pPr>
              <a:defRPr lang="en-US" sz="1350">
                <a:solidFill>
                  <a:schemeClr val="tx2">
                    <a:lumMod val="50000"/>
                  </a:schemeClr>
                </a:solidFill>
              </a:defRPr>
            </a:lvl2pPr>
            <a:lvl3pPr>
              <a:defRPr lang="en-US" sz="1200">
                <a:solidFill>
                  <a:schemeClr val="tx2">
                    <a:lumMod val="50000"/>
                  </a:schemeClr>
                </a:solidFill>
              </a:defRPr>
            </a:lvl3pPr>
            <a:lvl4pPr>
              <a:defRPr lang="en-US" sz="1200">
                <a:solidFill>
                  <a:schemeClr val="tx2">
                    <a:lumMod val="50000"/>
                  </a:schemeClr>
                </a:solidFill>
              </a:defRPr>
            </a:lvl4pPr>
            <a:lvl5pPr>
              <a:defRPr lang="en-US" sz="1050">
                <a:solidFill>
                  <a:schemeClr val="tx2">
                    <a:lumMod val="50000"/>
                  </a:schemeClr>
                </a:solidFill>
              </a:defRPr>
            </a:lvl5pPr>
          </a:lstStyle>
          <a:p>
            <a:pPr marL="0" lvl="0" indent="0" algn="ctr">
              <a:buNone/>
            </a:pPr>
            <a:r>
              <a:rPr lang="en-US" noProof="0"/>
              <a:t>Click to edit Master text styles</a:t>
            </a:r>
          </a:p>
          <a:p>
            <a:pPr marL="0" lvl="1" indent="0" algn="ctr">
              <a:buNone/>
            </a:pPr>
            <a:r>
              <a:rPr lang="en-US" noProof="0"/>
              <a:t>Second level</a:t>
            </a:r>
          </a:p>
          <a:p>
            <a:pPr marL="0" lvl="2" indent="0" algn="ctr">
              <a:buNone/>
            </a:pPr>
            <a:r>
              <a:rPr lang="en-US" noProof="0"/>
              <a:t>Third level</a:t>
            </a:r>
          </a:p>
          <a:p>
            <a:pPr marL="0" lvl="3" indent="0" algn="ctr">
              <a:buNone/>
            </a:pPr>
            <a:r>
              <a:rPr lang="en-US" noProof="0"/>
              <a:t>Fourth level</a:t>
            </a:r>
          </a:p>
          <a:p>
            <a:pPr marL="0" lvl="4" indent="0" algn="ctr">
              <a:buNone/>
            </a:pPr>
            <a:r>
              <a:rPr lang="en-US" noProof="0"/>
              <a:t>Fifth level</a:t>
            </a:r>
          </a:p>
        </p:txBody>
      </p:sp>
    </p:spTree>
    <p:extLst>
      <p:ext uri="{BB962C8B-B14F-4D97-AF65-F5344CB8AC3E}">
        <p14:creationId xmlns:p14="http://schemas.microsoft.com/office/powerpoint/2010/main" val="5277604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Picture, TItle, and Caption">
    <p:spTree>
      <p:nvGrpSpPr>
        <p:cNvPr id="1" name=""/>
        <p:cNvGrpSpPr/>
        <p:nvPr/>
      </p:nvGrpSpPr>
      <p:grpSpPr>
        <a:xfrm>
          <a:off x="0" y="0"/>
          <a:ext cx="0" cy="0"/>
          <a:chOff x="0" y="0"/>
          <a:chExt cx="0" cy="0"/>
        </a:xfrm>
      </p:grpSpPr>
      <p:sp>
        <p:nvSpPr>
          <p:cNvPr id="8" name="Rectangle 7" title="Background Shape"/>
          <p:cNvSpPr/>
          <p:nvPr/>
        </p:nvSpPr>
        <p:spPr>
          <a:xfrm>
            <a:off x="-1" y="376"/>
            <a:ext cx="4676174" cy="685762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a:extLst>
              <a:ext uri="{FF2B5EF4-FFF2-40B4-BE49-F238E27FC236}">
                <a16:creationId xmlns:a16="http://schemas.microsoft.com/office/drawing/2014/main" id="{1F430D42-50DC-4502-A3E8-251FE7F0809D}"/>
              </a:ext>
            </a:extLst>
          </p:cNvPr>
          <p:cNvSpPr/>
          <p:nvPr userDrawn="1"/>
        </p:nvSpPr>
        <p:spPr>
          <a:xfrm>
            <a:off x="380696" y="5289755"/>
            <a:ext cx="3952537" cy="1012722"/>
          </a:xfrm>
          <a:prstGeom prst="rect">
            <a:avLst/>
          </a:prstGeom>
          <a:solidFill>
            <a:schemeClr val="bg1"/>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accent3"/>
              </a:solidFill>
            </a:endParaRPr>
          </a:p>
        </p:txBody>
      </p:sp>
      <p:sp>
        <p:nvSpPr>
          <p:cNvPr id="11" name="Rectangle: Diagonal Corners Snipped 10">
            <a:extLst>
              <a:ext uri="{FF2B5EF4-FFF2-40B4-BE49-F238E27FC236}">
                <a16:creationId xmlns:a16="http://schemas.microsoft.com/office/drawing/2014/main" id="{836AFDEB-3C72-49E0-9B45-DC9EFBA6587F}"/>
              </a:ext>
            </a:extLst>
          </p:cNvPr>
          <p:cNvSpPr/>
          <p:nvPr userDrawn="1"/>
        </p:nvSpPr>
        <p:spPr bwMode="white">
          <a:xfrm>
            <a:off x="380696" y="409295"/>
            <a:ext cx="3952537" cy="4732985"/>
          </a:xfrm>
          <a:prstGeom prst="snip2DiagRect">
            <a:avLst>
              <a:gd name="adj1" fmla="val 0"/>
              <a:gd name="adj2" fmla="val 10697"/>
            </a:avLst>
          </a:prstGeom>
          <a:solidFill>
            <a:schemeClr val="accent3"/>
          </a:solidFill>
          <a:ln>
            <a:noFill/>
          </a:ln>
          <a:effectLst>
            <a:outerShdw blurRad="63500" sx="102000" sy="102000" algn="ctr" rotWithShape="0">
              <a:prstClr val="black">
                <a:alpha val="4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 name="Title 1"/>
          <p:cNvSpPr>
            <a:spLocks noGrp="1"/>
          </p:cNvSpPr>
          <p:nvPr>
            <p:ph type="title" hasCustomPrompt="1"/>
          </p:nvPr>
        </p:nvSpPr>
        <p:spPr>
          <a:xfrm>
            <a:off x="5198082" y="477366"/>
            <a:ext cx="3483000" cy="1341602"/>
          </a:xfrm>
        </p:spPr>
        <p:txBody>
          <a:bodyPr anchor="ctr" anchorCtr="0">
            <a:normAutofit/>
          </a:bodyPr>
          <a:lstStyle>
            <a:lvl1pPr algn="ctr">
              <a:lnSpc>
                <a:spcPct val="84000"/>
              </a:lnSpc>
              <a:defRPr sz="3600" baseline="0">
                <a:solidFill>
                  <a:schemeClr val="tx2"/>
                </a:solidFill>
              </a:defRPr>
            </a:lvl1pPr>
          </a:lstStyle>
          <a:p>
            <a:r>
              <a:rPr lang="en-US" noProof="0"/>
              <a:t>Click To Edit Master Title Style</a:t>
            </a:r>
          </a:p>
        </p:txBody>
      </p:sp>
      <p:sp>
        <p:nvSpPr>
          <p:cNvPr id="4" name="Text Placeholder 3"/>
          <p:cNvSpPr>
            <a:spLocks noGrp="1"/>
          </p:cNvSpPr>
          <p:nvPr>
            <p:ph type="body" sz="half" idx="2"/>
          </p:nvPr>
        </p:nvSpPr>
        <p:spPr>
          <a:xfrm>
            <a:off x="5198086" y="1966453"/>
            <a:ext cx="3483001" cy="4388615"/>
          </a:xfrm>
        </p:spPr>
        <p:txBody>
          <a:bodyPr/>
          <a:lstStyle>
            <a:lvl1pPr marL="214313" indent="-214313">
              <a:lnSpc>
                <a:spcPct val="100000"/>
              </a:lnSpc>
              <a:spcBef>
                <a:spcPts val="0"/>
              </a:spcBef>
              <a:spcAft>
                <a:spcPts val="0"/>
              </a:spcAft>
              <a:buFont typeface="Arial" panose="020B0604020202020204" pitchFamily="34" charset="0"/>
              <a:buChar char="•"/>
              <a:defRPr sz="1350">
                <a:solidFill>
                  <a:schemeClr val="tx2"/>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noProof="0"/>
              <a:t>Click to edit Master text styles</a:t>
            </a:r>
          </a:p>
        </p:txBody>
      </p:sp>
      <p:sp>
        <p:nvSpPr>
          <p:cNvPr id="5" name="Date Placeholder 4"/>
          <p:cNvSpPr>
            <a:spLocks noGrp="1"/>
          </p:cNvSpPr>
          <p:nvPr>
            <p:ph type="dt" sz="half" idx="10"/>
          </p:nvPr>
        </p:nvSpPr>
        <p:spPr>
          <a:xfrm>
            <a:off x="380693" y="6453386"/>
            <a:ext cx="903429" cy="404614"/>
          </a:xfrm>
        </p:spPr>
        <p:txBody>
          <a:bodyPr/>
          <a:lstStyle>
            <a:lvl1pPr>
              <a:defRPr>
                <a:solidFill>
                  <a:schemeClr val="bg1"/>
                </a:solidFill>
              </a:defRPr>
            </a:lvl1pPr>
          </a:lstStyle>
          <a:p>
            <a:fld id="{3B77EF04-6424-4B70-94D1-FC932CBBDD9B}" type="datetimeFigureOut">
              <a:rPr lang="en-US" noProof="0" smtClean="0"/>
              <a:pPr/>
              <a:t>4/30/2021</a:t>
            </a:fld>
            <a:endParaRPr lang="en-US" noProof="0" dirty="0"/>
          </a:p>
        </p:txBody>
      </p:sp>
      <p:sp>
        <p:nvSpPr>
          <p:cNvPr id="6" name="Footer Placeholder 5"/>
          <p:cNvSpPr>
            <a:spLocks noGrp="1"/>
          </p:cNvSpPr>
          <p:nvPr>
            <p:ph type="ftr" sz="quarter" idx="11"/>
          </p:nvPr>
        </p:nvSpPr>
        <p:spPr>
          <a:xfrm>
            <a:off x="2552974" y="6453386"/>
            <a:ext cx="1780256" cy="404614"/>
          </a:xfrm>
        </p:spPr>
        <p:txBody>
          <a:bodyPr/>
          <a:lstStyle>
            <a:lvl1pPr>
              <a:defRPr>
                <a:solidFill>
                  <a:schemeClr val="bg1"/>
                </a:solidFill>
              </a:defRPr>
            </a:lvl1pPr>
          </a:lstStyle>
          <a:p>
            <a:r>
              <a:rPr lang="en-US" noProof="0" dirty="0"/>
              <a:t>Add a footer </a:t>
            </a:r>
          </a:p>
        </p:txBody>
      </p:sp>
      <p:sp>
        <p:nvSpPr>
          <p:cNvPr id="7" name="Slide Number Placeholder 6"/>
          <p:cNvSpPr>
            <a:spLocks noGrp="1"/>
          </p:cNvSpPr>
          <p:nvPr>
            <p:ph type="sldNum" sz="quarter" idx="12"/>
          </p:nvPr>
        </p:nvSpPr>
        <p:spPr>
          <a:xfrm>
            <a:off x="7412357" y="6453386"/>
            <a:ext cx="1197219" cy="404614"/>
          </a:xfrm>
        </p:spPr>
        <p:txBody>
          <a:bodyPr/>
          <a:lstStyle>
            <a:lvl1pPr>
              <a:defRPr>
                <a:solidFill>
                  <a:schemeClr val="tx2"/>
                </a:solidFill>
              </a:defRPr>
            </a:lvl1pPr>
          </a:lstStyle>
          <a:p>
            <a:fld id="{B38049E5-7B53-4E85-8972-7D6C4BCE5BB9}" type="slidenum">
              <a:rPr lang="en-US" noProof="0" smtClean="0"/>
              <a:t>‹#›</a:t>
            </a:fld>
            <a:endParaRPr lang="en-US" noProof="0" dirty="0"/>
          </a:p>
        </p:txBody>
      </p:sp>
      <p:sp>
        <p:nvSpPr>
          <p:cNvPr id="9" name="Rectangle 8" title="Divider Bar"/>
          <p:cNvSpPr/>
          <p:nvPr/>
        </p:nvSpPr>
        <p:spPr>
          <a:xfrm>
            <a:off x="4676173" y="-376"/>
            <a:ext cx="108000" cy="687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L-Shape 11">
            <a:extLst>
              <a:ext uri="{FF2B5EF4-FFF2-40B4-BE49-F238E27FC236}">
                <a16:creationId xmlns:a16="http://schemas.microsoft.com/office/drawing/2014/main" id="{26A5AA85-E28D-4647-B000-742C83A8047D}"/>
              </a:ext>
            </a:extLst>
          </p:cNvPr>
          <p:cNvSpPr>
            <a:spLocks noChangeAspect="1"/>
          </p:cNvSpPr>
          <p:nvPr userDrawn="1"/>
        </p:nvSpPr>
        <p:spPr>
          <a:xfrm flipV="1">
            <a:off x="5134330" y="372080"/>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13" name="L-Shape 12">
            <a:extLst>
              <a:ext uri="{FF2B5EF4-FFF2-40B4-BE49-F238E27FC236}">
                <a16:creationId xmlns:a16="http://schemas.microsoft.com/office/drawing/2014/main" id="{C3CD9875-0A2E-4F4D-ACB7-87DD98EED9D0}"/>
              </a:ext>
            </a:extLst>
          </p:cNvPr>
          <p:cNvSpPr>
            <a:spLocks noChangeAspect="1"/>
          </p:cNvSpPr>
          <p:nvPr userDrawn="1"/>
        </p:nvSpPr>
        <p:spPr>
          <a:xfrm flipH="1">
            <a:off x="8293831" y="5819534"/>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10" name="Picture Placeholder 9">
            <a:extLst>
              <a:ext uri="{FF2B5EF4-FFF2-40B4-BE49-F238E27FC236}">
                <a16:creationId xmlns:a16="http://schemas.microsoft.com/office/drawing/2014/main" id="{3BDA3A4D-2561-4EEB-8787-E1A652565755}"/>
              </a:ext>
            </a:extLst>
          </p:cNvPr>
          <p:cNvSpPr>
            <a:spLocks noGrp="1"/>
          </p:cNvSpPr>
          <p:nvPr>
            <p:ph type="pic" sz="quarter" idx="13"/>
          </p:nvPr>
        </p:nvSpPr>
        <p:spPr>
          <a:xfrm>
            <a:off x="604684" y="668604"/>
            <a:ext cx="3484988" cy="4198373"/>
          </a:xfrm>
          <a:prstGeom prst="snip2DiagRect">
            <a:avLst>
              <a:gd name="adj1" fmla="val 0"/>
              <a:gd name="adj2" fmla="val 10300"/>
            </a:avLst>
          </a:prstGeom>
          <a:ln w="38100">
            <a:solidFill>
              <a:schemeClr val="bg1"/>
            </a:solidFill>
          </a:ln>
          <a:effectLst>
            <a:innerShdw blurRad="114300">
              <a:prstClr val="black"/>
            </a:innerShdw>
          </a:effectLst>
        </p:spPr>
        <p:txBody>
          <a:bodyPr/>
          <a:lstStyle>
            <a:lvl1pPr>
              <a:defRPr>
                <a:solidFill>
                  <a:schemeClr val="bg1"/>
                </a:solidFill>
              </a:defRPr>
            </a:lvl1pPr>
          </a:lstStyle>
          <a:p>
            <a:r>
              <a:rPr lang="en-US" noProof="0"/>
              <a:t>Click icon to add picture</a:t>
            </a:r>
            <a:endParaRPr lang="en-US" noProof="0" dirty="0"/>
          </a:p>
        </p:txBody>
      </p:sp>
      <p:sp>
        <p:nvSpPr>
          <p:cNvPr id="16" name="Text Placeholder 15">
            <a:extLst>
              <a:ext uri="{FF2B5EF4-FFF2-40B4-BE49-F238E27FC236}">
                <a16:creationId xmlns:a16="http://schemas.microsoft.com/office/drawing/2014/main" id="{FBB32A6B-92AA-4208-9120-FFC166CE751C}"/>
              </a:ext>
            </a:extLst>
          </p:cNvPr>
          <p:cNvSpPr>
            <a:spLocks noGrp="1"/>
          </p:cNvSpPr>
          <p:nvPr>
            <p:ph type="body" sz="quarter" idx="14"/>
          </p:nvPr>
        </p:nvSpPr>
        <p:spPr>
          <a:xfrm>
            <a:off x="427706" y="5352418"/>
            <a:ext cx="3861000" cy="900000"/>
          </a:xfrm>
          <a:solidFill>
            <a:schemeClr val="bg2"/>
          </a:solidFill>
          <a:effectLst>
            <a:innerShdw blurRad="114300">
              <a:prstClr val="black">
                <a:alpha val="34000"/>
              </a:prstClr>
            </a:innerShdw>
          </a:effectLst>
        </p:spPr>
        <p:txBody>
          <a:bodyPr anchor="ctr" anchorCtr="0"/>
          <a:lstStyle>
            <a:lvl1pPr marL="0" indent="0" algn="ctr">
              <a:buFont typeface="Arial" panose="020B0604020202020204" pitchFamily="34" charset="0"/>
              <a:buNone/>
              <a:defRPr sz="1350">
                <a:solidFill>
                  <a:schemeClr val="accent3"/>
                </a:solidFill>
              </a:defRPr>
            </a:lvl1pPr>
            <a:lvl2pPr marL="397764" indent="0" algn="ctr">
              <a:buFont typeface="Arial" panose="020B0604020202020204" pitchFamily="34" charset="0"/>
              <a:buNone/>
              <a:defRPr sz="1350">
                <a:solidFill>
                  <a:schemeClr val="accent3"/>
                </a:solidFill>
              </a:defRPr>
            </a:lvl2pPr>
            <a:lvl3pPr marL="740664" indent="0" algn="ctr">
              <a:buFont typeface="Arial" panose="020B0604020202020204" pitchFamily="34" charset="0"/>
              <a:buNone/>
              <a:defRPr sz="1200">
                <a:solidFill>
                  <a:schemeClr val="accent3"/>
                </a:solidFill>
              </a:defRPr>
            </a:lvl3pPr>
            <a:lvl4pPr marL="1083564" indent="0" algn="ctr">
              <a:buFont typeface="Arial" panose="020B0604020202020204" pitchFamily="34" charset="0"/>
              <a:buNone/>
              <a:defRPr sz="1200">
                <a:solidFill>
                  <a:schemeClr val="accent3"/>
                </a:solidFill>
              </a:defRPr>
            </a:lvl4pPr>
            <a:lvl5pPr marL="1426464" indent="0" algn="ctr">
              <a:buFont typeface="Arial" panose="020B0604020202020204" pitchFamily="34" charset="0"/>
              <a:buNone/>
              <a:defRPr sz="1050">
                <a:solidFill>
                  <a:schemeClr val="accent3"/>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 name="L-Shape 19">
            <a:extLst>
              <a:ext uri="{FF2B5EF4-FFF2-40B4-BE49-F238E27FC236}">
                <a16:creationId xmlns:a16="http://schemas.microsoft.com/office/drawing/2014/main" id="{CC096F9F-3AD4-4FC8-823F-DBD962E2E1C6}"/>
              </a:ext>
            </a:extLst>
          </p:cNvPr>
          <p:cNvSpPr>
            <a:spLocks noChangeAspect="1"/>
          </p:cNvSpPr>
          <p:nvPr userDrawn="1"/>
        </p:nvSpPr>
        <p:spPr>
          <a:xfrm flipH="1" flipV="1">
            <a:off x="8265988" y="361505"/>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21" name="L-Shape 20">
            <a:extLst>
              <a:ext uri="{FF2B5EF4-FFF2-40B4-BE49-F238E27FC236}">
                <a16:creationId xmlns:a16="http://schemas.microsoft.com/office/drawing/2014/main" id="{9CFFEAD0-9992-49A8-A068-3357E08CD7C0}"/>
              </a:ext>
            </a:extLst>
          </p:cNvPr>
          <p:cNvSpPr>
            <a:spLocks noChangeAspect="1"/>
          </p:cNvSpPr>
          <p:nvPr userDrawn="1"/>
        </p:nvSpPr>
        <p:spPr>
          <a:xfrm>
            <a:off x="5149075" y="5819533"/>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cxnSp>
        <p:nvCxnSpPr>
          <p:cNvPr id="23" name="Straight Connector 22">
            <a:extLst>
              <a:ext uri="{FF2B5EF4-FFF2-40B4-BE49-F238E27FC236}">
                <a16:creationId xmlns:a16="http://schemas.microsoft.com/office/drawing/2014/main" id="{D470145D-417E-4648-AB08-0A7974A629E0}"/>
              </a:ext>
            </a:extLst>
          </p:cNvPr>
          <p:cNvCxnSpPr/>
          <p:nvPr userDrawn="1"/>
        </p:nvCxnSpPr>
        <p:spPr>
          <a:xfrm>
            <a:off x="5338917" y="1789472"/>
            <a:ext cx="3213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438436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1" y="376"/>
            <a:ext cx="4676174" cy="685762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Diagonal Corners Snipped 10">
            <a:extLst>
              <a:ext uri="{FF2B5EF4-FFF2-40B4-BE49-F238E27FC236}">
                <a16:creationId xmlns:a16="http://schemas.microsoft.com/office/drawing/2014/main" id="{836AFDEB-3C72-49E0-9B45-DC9EFBA6587F}"/>
              </a:ext>
            </a:extLst>
          </p:cNvPr>
          <p:cNvSpPr/>
          <p:nvPr userDrawn="1"/>
        </p:nvSpPr>
        <p:spPr bwMode="white">
          <a:xfrm>
            <a:off x="380696" y="409286"/>
            <a:ext cx="3952537" cy="5945780"/>
          </a:xfrm>
          <a:prstGeom prst="snip2DiagRect">
            <a:avLst>
              <a:gd name="adj1" fmla="val 0"/>
              <a:gd name="adj2" fmla="val 10697"/>
            </a:avLst>
          </a:prstGeom>
          <a:solidFill>
            <a:schemeClr val="accent3"/>
          </a:solidFill>
          <a:ln>
            <a:noFill/>
          </a:ln>
          <a:effectLst>
            <a:outerShdw blurRad="63500" sx="102000" sy="102000" algn="ctr" rotWithShape="0">
              <a:prstClr val="black">
                <a:alpha val="4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 name="Title 1"/>
          <p:cNvSpPr>
            <a:spLocks noGrp="1"/>
          </p:cNvSpPr>
          <p:nvPr>
            <p:ph type="title" hasCustomPrompt="1"/>
          </p:nvPr>
        </p:nvSpPr>
        <p:spPr>
          <a:xfrm>
            <a:off x="5198082" y="477366"/>
            <a:ext cx="3483000" cy="1341602"/>
          </a:xfrm>
        </p:spPr>
        <p:txBody>
          <a:bodyPr anchor="ctr" anchorCtr="0">
            <a:normAutofit/>
          </a:bodyPr>
          <a:lstStyle>
            <a:lvl1pPr algn="ctr">
              <a:lnSpc>
                <a:spcPct val="84000"/>
              </a:lnSpc>
              <a:defRPr sz="3600" baseline="0">
                <a:solidFill>
                  <a:schemeClr val="tx2"/>
                </a:solidFill>
              </a:defRPr>
            </a:lvl1pPr>
          </a:lstStyle>
          <a:p>
            <a:r>
              <a:rPr lang="en-US" noProof="0"/>
              <a:t>Click To Edit Master Title Style</a:t>
            </a:r>
          </a:p>
        </p:txBody>
      </p:sp>
      <p:sp>
        <p:nvSpPr>
          <p:cNvPr id="4" name="Text Placeholder 3"/>
          <p:cNvSpPr>
            <a:spLocks noGrp="1"/>
          </p:cNvSpPr>
          <p:nvPr>
            <p:ph type="body" sz="half" idx="2"/>
          </p:nvPr>
        </p:nvSpPr>
        <p:spPr>
          <a:xfrm>
            <a:off x="5198086" y="1966453"/>
            <a:ext cx="3483001" cy="4388615"/>
          </a:xfrm>
        </p:spPr>
        <p:txBody>
          <a:bodyPr/>
          <a:lstStyle>
            <a:lvl1pPr marL="214313" indent="-214313">
              <a:lnSpc>
                <a:spcPct val="100000"/>
              </a:lnSpc>
              <a:spcBef>
                <a:spcPts val="0"/>
              </a:spcBef>
              <a:spcAft>
                <a:spcPts val="0"/>
              </a:spcAft>
              <a:buFont typeface="Arial" panose="020B0604020202020204" pitchFamily="34" charset="0"/>
              <a:buChar char="•"/>
              <a:defRPr sz="1350">
                <a:solidFill>
                  <a:schemeClr val="tx2"/>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noProof="0"/>
              <a:t>Click to edit Master text styles</a:t>
            </a:r>
          </a:p>
        </p:txBody>
      </p:sp>
      <p:sp>
        <p:nvSpPr>
          <p:cNvPr id="5" name="Date Placeholder 4"/>
          <p:cNvSpPr>
            <a:spLocks noGrp="1"/>
          </p:cNvSpPr>
          <p:nvPr>
            <p:ph type="dt" sz="half" idx="10"/>
          </p:nvPr>
        </p:nvSpPr>
        <p:spPr>
          <a:xfrm>
            <a:off x="380693" y="6453386"/>
            <a:ext cx="903429" cy="404614"/>
          </a:xfrm>
        </p:spPr>
        <p:txBody>
          <a:bodyPr/>
          <a:lstStyle>
            <a:lvl1pPr>
              <a:defRPr>
                <a:solidFill>
                  <a:schemeClr val="bg1"/>
                </a:solidFill>
              </a:defRPr>
            </a:lvl1pPr>
          </a:lstStyle>
          <a:p>
            <a:fld id="{3B77EF04-6424-4B70-94D1-FC932CBBDD9B}" type="datetimeFigureOut">
              <a:rPr lang="en-US" noProof="0" smtClean="0"/>
              <a:pPr/>
              <a:t>4/30/2021</a:t>
            </a:fld>
            <a:endParaRPr lang="en-US" noProof="0" dirty="0"/>
          </a:p>
        </p:txBody>
      </p:sp>
      <p:sp>
        <p:nvSpPr>
          <p:cNvPr id="6" name="Footer Placeholder 5"/>
          <p:cNvSpPr>
            <a:spLocks noGrp="1"/>
          </p:cNvSpPr>
          <p:nvPr>
            <p:ph type="ftr" sz="quarter" idx="11"/>
          </p:nvPr>
        </p:nvSpPr>
        <p:spPr>
          <a:xfrm>
            <a:off x="2552974" y="6453386"/>
            <a:ext cx="1780256" cy="404614"/>
          </a:xfrm>
        </p:spPr>
        <p:txBody>
          <a:bodyPr/>
          <a:lstStyle>
            <a:lvl1pPr>
              <a:defRPr>
                <a:solidFill>
                  <a:schemeClr val="bg1"/>
                </a:solidFill>
              </a:defRPr>
            </a:lvl1pPr>
          </a:lstStyle>
          <a:p>
            <a:r>
              <a:rPr lang="en-US" noProof="0" dirty="0"/>
              <a:t>Add a footer </a:t>
            </a:r>
          </a:p>
        </p:txBody>
      </p:sp>
      <p:sp>
        <p:nvSpPr>
          <p:cNvPr id="7" name="Slide Number Placeholder 6"/>
          <p:cNvSpPr>
            <a:spLocks noGrp="1"/>
          </p:cNvSpPr>
          <p:nvPr>
            <p:ph type="sldNum" sz="quarter" idx="12"/>
          </p:nvPr>
        </p:nvSpPr>
        <p:spPr>
          <a:xfrm>
            <a:off x="7412357" y="6453386"/>
            <a:ext cx="1197219" cy="404614"/>
          </a:xfrm>
        </p:spPr>
        <p:txBody>
          <a:bodyPr/>
          <a:lstStyle>
            <a:lvl1pPr>
              <a:defRPr>
                <a:solidFill>
                  <a:schemeClr val="tx2"/>
                </a:solidFill>
              </a:defRPr>
            </a:lvl1pPr>
          </a:lstStyle>
          <a:p>
            <a:fld id="{B38049E5-7B53-4E85-8972-7D6C4BCE5BB9}" type="slidenum">
              <a:rPr lang="en-US" noProof="0" smtClean="0"/>
              <a:t>‹#›</a:t>
            </a:fld>
            <a:endParaRPr lang="en-US" noProof="0" dirty="0"/>
          </a:p>
        </p:txBody>
      </p:sp>
      <p:sp>
        <p:nvSpPr>
          <p:cNvPr id="9" name="Rectangle 8" title="Divider Bar"/>
          <p:cNvSpPr/>
          <p:nvPr/>
        </p:nvSpPr>
        <p:spPr>
          <a:xfrm>
            <a:off x="4676173" y="-376"/>
            <a:ext cx="108000" cy="687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L-Shape 11">
            <a:extLst>
              <a:ext uri="{FF2B5EF4-FFF2-40B4-BE49-F238E27FC236}">
                <a16:creationId xmlns:a16="http://schemas.microsoft.com/office/drawing/2014/main" id="{26A5AA85-E28D-4647-B000-742C83A8047D}"/>
              </a:ext>
            </a:extLst>
          </p:cNvPr>
          <p:cNvSpPr>
            <a:spLocks noChangeAspect="1"/>
          </p:cNvSpPr>
          <p:nvPr userDrawn="1"/>
        </p:nvSpPr>
        <p:spPr>
          <a:xfrm flipV="1">
            <a:off x="5134330" y="372080"/>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13" name="L-Shape 12">
            <a:extLst>
              <a:ext uri="{FF2B5EF4-FFF2-40B4-BE49-F238E27FC236}">
                <a16:creationId xmlns:a16="http://schemas.microsoft.com/office/drawing/2014/main" id="{C3CD9875-0A2E-4F4D-ACB7-87DD98EED9D0}"/>
              </a:ext>
            </a:extLst>
          </p:cNvPr>
          <p:cNvSpPr>
            <a:spLocks noChangeAspect="1"/>
          </p:cNvSpPr>
          <p:nvPr userDrawn="1"/>
        </p:nvSpPr>
        <p:spPr>
          <a:xfrm flipH="1">
            <a:off x="8293831" y="5819534"/>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19" name="Picture Placeholder 18">
            <a:extLst>
              <a:ext uri="{FF2B5EF4-FFF2-40B4-BE49-F238E27FC236}">
                <a16:creationId xmlns:a16="http://schemas.microsoft.com/office/drawing/2014/main" id="{D57F3340-8A42-40F0-BF5B-EEF6E3E88E6E}"/>
              </a:ext>
            </a:extLst>
          </p:cNvPr>
          <p:cNvSpPr>
            <a:spLocks noGrp="1"/>
          </p:cNvSpPr>
          <p:nvPr>
            <p:ph type="pic" idx="1"/>
          </p:nvPr>
        </p:nvSpPr>
        <p:spPr>
          <a:xfrm>
            <a:off x="604687" y="668604"/>
            <a:ext cx="3484988" cy="5383413"/>
          </a:xfrm>
          <a:custGeom>
            <a:avLst/>
            <a:gdLst>
              <a:gd name="connsiteX0" fmla="*/ 0 w 4646651"/>
              <a:gd name="connsiteY0" fmla="*/ 0 h 5383413"/>
              <a:gd name="connsiteX1" fmla="*/ 4168046 w 4646651"/>
              <a:gd name="connsiteY1" fmla="*/ 0 h 5383413"/>
              <a:gd name="connsiteX2" fmla="*/ 4646651 w 4646651"/>
              <a:gd name="connsiteY2" fmla="*/ 478605 h 5383413"/>
              <a:gd name="connsiteX3" fmla="*/ 4646651 w 4646651"/>
              <a:gd name="connsiteY3" fmla="*/ 5383413 h 5383413"/>
              <a:gd name="connsiteX4" fmla="*/ 478605 w 4646651"/>
              <a:gd name="connsiteY4" fmla="*/ 5383413 h 5383413"/>
              <a:gd name="connsiteX5" fmla="*/ 0 w 4646651"/>
              <a:gd name="connsiteY5" fmla="*/ 4904808 h 53834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46651" h="5383413">
                <a:moveTo>
                  <a:pt x="0" y="0"/>
                </a:moveTo>
                <a:lnTo>
                  <a:pt x="4168046" y="0"/>
                </a:lnTo>
                <a:lnTo>
                  <a:pt x="4646651" y="478605"/>
                </a:lnTo>
                <a:lnTo>
                  <a:pt x="4646651" y="5383413"/>
                </a:lnTo>
                <a:lnTo>
                  <a:pt x="478605" y="5383413"/>
                </a:lnTo>
                <a:lnTo>
                  <a:pt x="0" y="4904808"/>
                </a:lnTo>
                <a:close/>
              </a:path>
            </a:pathLst>
          </a:custGeom>
          <a:ln w="57150">
            <a:solidFill>
              <a:schemeClr val="bg1"/>
            </a:solidFill>
          </a:ln>
        </p:spPr>
        <p:txBody>
          <a:bodyPr wrap="square" anchor="ctr">
            <a:noAutofit/>
          </a:bodyPr>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noProof="0"/>
              <a:t>Click icon to add picture</a:t>
            </a:r>
            <a:endParaRPr lang="en-US" noProof="0" dirty="0"/>
          </a:p>
        </p:txBody>
      </p:sp>
      <p:sp>
        <p:nvSpPr>
          <p:cNvPr id="20" name="L-Shape 19">
            <a:extLst>
              <a:ext uri="{FF2B5EF4-FFF2-40B4-BE49-F238E27FC236}">
                <a16:creationId xmlns:a16="http://schemas.microsoft.com/office/drawing/2014/main" id="{CC096F9F-3AD4-4FC8-823F-DBD962E2E1C6}"/>
              </a:ext>
            </a:extLst>
          </p:cNvPr>
          <p:cNvSpPr>
            <a:spLocks noChangeAspect="1"/>
          </p:cNvSpPr>
          <p:nvPr userDrawn="1"/>
        </p:nvSpPr>
        <p:spPr>
          <a:xfrm flipH="1" flipV="1">
            <a:off x="8265988" y="361505"/>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21" name="L-Shape 20">
            <a:extLst>
              <a:ext uri="{FF2B5EF4-FFF2-40B4-BE49-F238E27FC236}">
                <a16:creationId xmlns:a16="http://schemas.microsoft.com/office/drawing/2014/main" id="{9CFFEAD0-9992-49A8-A068-3357E08CD7C0}"/>
              </a:ext>
            </a:extLst>
          </p:cNvPr>
          <p:cNvSpPr>
            <a:spLocks noChangeAspect="1"/>
          </p:cNvSpPr>
          <p:nvPr userDrawn="1"/>
        </p:nvSpPr>
        <p:spPr>
          <a:xfrm>
            <a:off x="5149075" y="5819533"/>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cxnSp>
        <p:nvCxnSpPr>
          <p:cNvPr id="23" name="Straight Connector 22">
            <a:extLst>
              <a:ext uri="{FF2B5EF4-FFF2-40B4-BE49-F238E27FC236}">
                <a16:creationId xmlns:a16="http://schemas.microsoft.com/office/drawing/2014/main" id="{D470145D-417E-4648-AB08-0A7974A629E0}"/>
              </a:ext>
            </a:extLst>
          </p:cNvPr>
          <p:cNvCxnSpPr/>
          <p:nvPr userDrawn="1"/>
        </p:nvCxnSpPr>
        <p:spPr>
          <a:xfrm>
            <a:off x="5338917" y="1789472"/>
            <a:ext cx="3213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652771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bwMode="blackWhite">
      <p:bgPr>
        <a:gradFill flip="none" rotWithShape="1">
          <a:gsLst>
            <a:gs pos="0">
              <a:schemeClr val="bg2">
                <a:lumMod val="50000"/>
              </a:schemeClr>
            </a:gs>
            <a:gs pos="33000">
              <a:schemeClr val="bg2"/>
            </a:gs>
            <a:gs pos="66000">
              <a:schemeClr val="bg2">
                <a:lumMod val="75000"/>
              </a:schemeClr>
            </a:gs>
            <a:gs pos="97000">
              <a:schemeClr val="bg2">
                <a:lumMod val="50000"/>
              </a:schemeClr>
            </a:gs>
          </a:gsLst>
          <a:lin ang="27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73769" y="1301369"/>
            <a:ext cx="7209728" cy="2852737"/>
          </a:xfrm>
        </p:spPr>
        <p:txBody>
          <a:bodyPr anchor="b">
            <a:normAutofit/>
          </a:bodyPr>
          <a:lstStyle>
            <a:lvl1pPr algn="r">
              <a:defRPr sz="5400" cap="none" baseline="0">
                <a:solidFill>
                  <a:schemeClr val="tx1"/>
                </a:solidFill>
              </a:defRPr>
            </a:lvl1pPr>
          </a:lstStyle>
          <a:p>
            <a:r>
              <a:rPr lang="en-US" noProof="0"/>
              <a:t>Click To Edit Master Title Style</a:t>
            </a:r>
          </a:p>
        </p:txBody>
      </p:sp>
      <p:sp>
        <p:nvSpPr>
          <p:cNvPr id="3" name="Text Placeholder 2"/>
          <p:cNvSpPr>
            <a:spLocks noGrp="1"/>
          </p:cNvSpPr>
          <p:nvPr>
            <p:ph type="body" idx="1"/>
          </p:nvPr>
        </p:nvSpPr>
        <p:spPr>
          <a:xfrm>
            <a:off x="573769" y="4216328"/>
            <a:ext cx="7209728" cy="1143324"/>
          </a:xfrm>
        </p:spPr>
        <p:txBody>
          <a:bodyPr/>
          <a:lstStyle>
            <a:lvl1pPr marL="0" indent="0" algn="r">
              <a:lnSpc>
                <a:spcPct val="112000"/>
              </a:lnSpc>
              <a:spcBef>
                <a:spcPts val="0"/>
              </a:spcBef>
              <a:spcAft>
                <a:spcPts val="0"/>
              </a:spcAft>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noProof="0"/>
              <a:t>Click to edit Master text styles</a:t>
            </a:r>
          </a:p>
        </p:txBody>
      </p:sp>
      <p:sp>
        <p:nvSpPr>
          <p:cNvPr id="4" name="Date Placeholder 3"/>
          <p:cNvSpPr>
            <a:spLocks noGrp="1"/>
          </p:cNvSpPr>
          <p:nvPr>
            <p:ph type="dt" sz="half" idx="10"/>
          </p:nvPr>
        </p:nvSpPr>
        <p:spPr>
          <a:xfrm>
            <a:off x="554185" y="6453386"/>
            <a:ext cx="1216807" cy="404614"/>
          </a:xfrm>
        </p:spPr>
        <p:txBody>
          <a:bodyPr/>
          <a:lstStyle>
            <a:lvl1pPr>
              <a:defRPr>
                <a:solidFill>
                  <a:schemeClr val="tx2"/>
                </a:solidFill>
              </a:defRPr>
            </a:lvl1pPr>
          </a:lstStyle>
          <a:p>
            <a:fld id="{3B77EF04-6424-4B70-94D1-FC932CBBDD9B}" type="datetimeFigureOut">
              <a:rPr lang="en-US" noProof="0" smtClean="0"/>
              <a:t>4/30/2021</a:t>
            </a:fld>
            <a:endParaRPr lang="en-US" noProof="0" dirty="0"/>
          </a:p>
        </p:txBody>
      </p:sp>
      <p:sp>
        <p:nvSpPr>
          <p:cNvPr id="5" name="Footer Placeholder 4"/>
          <p:cNvSpPr>
            <a:spLocks noGrp="1"/>
          </p:cNvSpPr>
          <p:nvPr>
            <p:ph type="ftr" sz="quarter" idx="11"/>
          </p:nvPr>
        </p:nvSpPr>
        <p:spPr>
          <a:xfrm>
            <a:off x="1938238" y="6453386"/>
            <a:ext cx="5267533" cy="404614"/>
          </a:xfrm>
        </p:spPr>
        <p:txBody>
          <a:bodyPr/>
          <a:lstStyle>
            <a:lvl1pPr algn="ctr">
              <a:defRPr>
                <a:solidFill>
                  <a:schemeClr val="tx2"/>
                </a:solidFill>
              </a:defRPr>
            </a:lvl1pPr>
          </a:lstStyle>
          <a:p>
            <a:r>
              <a:rPr lang="en-US" noProof="0" dirty="0"/>
              <a:t>Add a footer </a:t>
            </a:r>
          </a:p>
        </p:txBody>
      </p:sp>
      <p:sp>
        <p:nvSpPr>
          <p:cNvPr id="6" name="Slide Number Placeholder 5"/>
          <p:cNvSpPr>
            <a:spLocks noGrp="1"/>
          </p:cNvSpPr>
          <p:nvPr>
            <p:ph type="sldNum" sz="quarter" idx="12"/>
          </p:nvPr>
        </p:nvSpPr>
        <p:spPr>
          <a:xfrm>
            <a:off x="7373012" y="6453386"/>
            <a:ext cx="1197219" cy="404614"/>
          </a:xfrm>
        </p:spPr>
        <p:txBody>
          <a:bodyPr/>
          <a:lstStyle>
            <a:lvl1pPr>
              <a:defRPr>
                <a:solidFill>
                  <a:schemeClr val="tx2"/>
                </a:solidFill>
              </a:defRPr>
            </a:lvl1pPr>
          </a:lstStyle>
          <a:p>
            <a:fld id="{B38049E5-7B53-4E85-8972-7D6C4BCE5BB9}" type="slidenum">
              <a:rPr lang="en-US" noProof="0" smtClean="0"/>
              <a:t>‹#›</a:t>
            </a:fld>
            <a:endParaRPr lang="en-US" noProof="0" dirty="0"/>
          </a:p>
        </p:txBody>
      </p:sp>
      <p:sp>
        <p:nvSpPr>
          <p:cNvPr id="9" name="L-Shape 8">
            <a:extLst>
              <a:ext uri="{FF2B5EF4-FFF2-40B4-BE49-F238E27FC236}">
                <a16:creationId xmlns:a16="http://schemas.microsoft.com/office/drawing/2014/main" id="{BF5B4C6D-2825-4690-8D32-39CBF5E0F7E6}"/>
              </a:ext>
            </a:extLst>
          </p:cNvPr>
          <p:cNvSpPr/>
          <p:nvPr userDrawn="1"/>
        </p:nvSpPr>
        <p:spPr>
          <a:xfrm rot="10800000" flipV="1">
            <a:off x="6399245" y="1820276"/>
            <a:ext cx="2079000" cy="4158497"/>
          </a:xfrm>
          <a:prstGeom prst="corner">
            <a:avLst>
              <a:gd name="adj1" fmla="val 7397"/>
              <a:gd name="adj2" fmla="val 7750"/>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8" name="L-Shape 7">
            <a:extLst>
              <a:ext uri="{FF2B5EF4-FFF2-40B4-BE49-F238E27FC236}">
                <a16:creationId xmlns:a16="http://schemas.microsoft.com/office/drawing/2014/main" id="{DFD43940-6D78-4E75-BDB6-8792768BB894}"/>
              </a:ext>
            </a:extLst>
          </p:cNvPr>
          <p:cNvSpPr/>
          <p:nvPr userDrawn="1"/>
        </p:nvSpPr>
        <p:spPr>
          <a:xfrm flipH="1">
            <a:off x="6214740" y="1685657"/>
            <a:ext cx="2364232" cy="4408489"/>
          </a:xfrm>
          <a:prstGeom prst="corner">
            <a:avLst>
              <a:gd name="adj1" fmla="val 5837"/>
              <a:gd name="adj2" fmla="val 6502"/>
            </a:avLst>
          </a:prstGeom>
          <a:solidFill>
            <a:srgbClr val="EFEDE3"/>
          </a:solidFill>
          <a:ln>
            <a:solidFill>
              <a:srgbClr val="EFEDE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Tree>
    <p:extLst>
      <p:ext uri="{BB962C8B-B14F-4D97-AF65-F5344CB8AC3E}">
        <p14:creationId xmlns:p14="http://schemas.microsoft.com/office/powerpoint/2010/main" val="2202521387"/>
      </p:ext>
    </p:extLst>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defRPr sz="3600">
                <a:solidFill>
                  <a:schemeClr val="tx2"/>
                </a:solidFill>
              </a:defRPr>
            </a:lvl1pPr>
          </a:lstStyle>
          <a:p>
            <a:r>
              <a:rPr lang="en-US" noProof="0"/>
              <a:t>Click To Edit Master Title Style</a:t>
            </a:r>
          </a:p>
        </p:txBody>
      </p:sp>
      <p:sp>
        <p:nvSpPr>
          <p:cNvPr id="3" name="Content Placeholder 2"/>
          <p:cNvSpPr>
            <a:spLocks noGrp="1"/>
          </p:cNvSpPr>
          <p:nvPr>
            <p:ph sz="half" idx="1"/>
          </p:nvPr>
        </p:nvSpPr>
        <p:spPr>
          <a:xfrm>
            <a:off x="1028701" y="2286002"/>
            <a:ext cx="3335840"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Content Placeholder 3"/>
          <p:cNvSpPr>
            <a:spLocks noGrp="1"/>
          </p:cNvSpPr>
          <p:nvPr>
            <p:ph sz="half" idx="2"/>
          </p:nvPr>
        </p:nvSpPr>
        <p:spPr>
          <a:xfrm>
            <a:off x="4894054" y="2286002"/>
            <a:ext cx="3335840"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Date Placeholder 4"/>
          <p:cNvSpPr>
            <a:spLocks noGrp="1"/>
          </p:cNvSpPr>
          <p:nvPr>
            <p:ph type="dt" sz="half" idx="10"/>
          </p:nvPr>
        </p:nvSpPr>
        <p:spPr/>
        <p:txBody>
          <a:bodyPr/>
          <a:lstStyle/>
          <a:p>
            <a:fld id="{3B77EF04-6424-4B70-94D1-FC932CBBDD9B}" type="datetimeFigureOut">
              <a:rPr lang="en-US" noProof="0" smtClean="0"/>
              <a:t>4/30/2021</a:t>
            </a:fld>
            <a:endParaRPr lang="en-US" noProof="0" dirty="0"/>
          </a:p>
        </p:txBody>
      </p:sp>
      <p:sp>
        <p:nvSpPr>
          <p:cNvPr id="6" name="Footer Placeholder 5"/>
          <p:cNvSpPr>
            <a:spLocks noGrp="1"/>
          </p:cNvSpPr>
          <p:nvPr>
            <p:ph type="ftr" sz="quarter" idx="11"/>
          </p:nvPr>
        </p:nvSpPr>
        <p:spPr/>
        <p:txBody>
          <a:bodyPr/>
          <a:lstStyle/>
          <a:p>
            <a:r>
              <a:rPr lang="en-US" noProof="0" dirty="0"/>
              <a:t>Add a footer </a:t>
            </a:r>
          </a:p>
        </p:txBody>
      </p:sp>
      <p:sp>
        <p:nvSpPr>
          <p:cNvPr id="7" name="Slide Number Placeholder 6"/>
          <p:cNvSpPr>
            <a:spLocks noGrp="1"/>
          </p:cNvSpPr>
          <p:nvPr>
            <p:ph type="sldNum" sz="quarter" idx="12"/>
          </p:nvPr>
        </p:nvSpPr>
        <p:spPr/>
        <p:txBody>
          <a:bodyPr/>
          <a:lstStyle/>
          <a:p>
            <a:fld id="{B38049E5-7B53-4E85-8972-7D6C4BCE5BB9}" type="slidenum">
              <a:rPr lang="en-US" noProof="0" smtClean="0"/>
              <a:t>‹#›</a:t>
            </a:fld>
            <a:endParaRPr lang="en-US" noProof="0" dirty="0"/>
          </a:p>
        </p:txBody>
      </p:sp>
    </p:spTree>
    <p:extLst>
      <p:ext uri="{BB962C8B-B14F-4D97-AF65-F5344CB8AC3E}">
        <p14:creationId xmlns:p14="http://schemas.microsoft.com/office/powerpoint/2010/main" val="335317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blackGray">
      <p:bgPr>
        <a:solidFill>
          <a:schemeClr val="bg2"/>
        </a:solidFill>
        <a:effectLst/>
      </p:bgPr>
    </p:bg>
    <p:spTree>
      <p:nvGrpSpPr>
        <p:cNvPr id="1" name=""/>
        <p:cNvGrpSpPr/>
        <p:nvPr/>
      </p:nvGrpSpPr>
      <p:grpSpPr>
        <a:xfrm>
          <a:off x="0" y="0"/>
          <a:ext cx="0" cy="0"/>
          <a:chOff x="0" y="0"/>
          <a:chExt cx="0" cy="0"/>
        </a:xfrm>
      </p:grpSpPr>
      <p:sp>
        <p:nvSpPr>
          <p:cNvPr id="8" name="Rectangle 7" title="Side bar">
            <a:extLst>
              <a:ext uri="{FF2B5EF4-FFF2-40B4-BE49-F238E27FC236}">
                <a16:creationId xmlns:a16="http://schemas.microsoft.com/office/drawing/2014/main" id="{FFA7AFEF-D97A-4A94-A884-7F95E91332B7}"/>
              </a:ext>
            </a:extLst>
          </p:cNvPr>
          <p:cNvSpPr/>
          <p:nvPr userDrawn="1"/>
        </p:nvSpPr>
        <p:spPr>
          <a:xfrm>
            <a:off x="466571" y="0"/>
            <a:ext cx="108000" cy="687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28700" y="685800"/>
            <a:ext cx="7200900" cy="1485900"/>
          </a:xfrm>
          <a:prstGeom prst="rect">
            <a:avLst/>
          </a:prstGeom>
        </p:spPr>
        <p:txBody>
          <a:bodyPr vert="horz" lIns="91440" tIns="45720" rIns="91440" bIns="45720" rtlCol="0" anchor="t">
            <a:normAutofit/>
          </a:bodyPr>
          <a:lstStyle/>
          <a:p>
            <a:r>
              <a:rPr lang="en-US" noProof="0"/>
              <a:t>Click to edit Master title style</a:t>
            </a:r>
          </a:p>
        </p:txBody>
      </p:sp>
      <p:sp>
        <p:nvSpPr>
          <p:cNvPr id="3" name="Text Placeholder 2"/>
          <p:cNvSpPr>
            <a:spLocks noGrp="1"/>
          </p:cNvSpPr>
          <p:nvPr>
            <p:ph type="body" idx="1"/>
          </p:nvPr>
        </p:nvSpPr>
        <p:spPr>
          <a:xfrm>
            <a:off x="1028700" y="2286000"/>
            <a:ext cx="7200900" cy="3581400"/>
          </a:xfrm>
          <a:prstGeom prst="rect">
            <a:avLst/>
          </a:prstGeom>
        </p:spPr>
        <p:txBody>
          <a:bodyPr vert="horz" lIns="91440" tIns="45720" rIns="91440" bIns="45720" rtlCol="0">
            <a:no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Date Placeholder 3"/>
          <p:cNvSpPr>
            <a:spLocks noGrp="1"/>
          </p:cNvSpPr>
          <p:nvPr>
            <p:ph type="dt" sz="half" idx="2"/>
          </p:nvPr>
        </p:nvSpPr>
        <p:spPr>
          <a:xfrm>
            <a:off x="1042987" y="6453386"/>
            <a:ext cx="903429" cy="404614"/>
          </a:xfrm>
          <a:prstGeom prst="rect">
            <a:avLst/>
          </a:prstGeom>
        </p:spPr>
        <p:txBody>
          <a:bodyPr vert="horz" lIns="91440" tIns="45720" rIns="91440" bIns="45720" rtlCol="0" anchor="ctr"/>
          <a:lstStyle>
            <a:lvl1pPr algn="l">
              <a:defRPr sz="900" baseline="0">
                <a:solidFill>
                  <a:schemeClr val="tx2"/>
                </a:solidFill>
              </a:defRPr>
            </a:lvl1pPr>
          </a:lstStyle>
          <a:p>
            <a:fld id="{3B77EF04-6424-4B70-94D1-FC932CBBDD9B}" type="datetimeFigureOut">
              <a:rPr lang="en-US" noProof="0" smtClean="0"/>
              <a:t>4/30/2021</a:t>
            </a:fld>
            <a:endParaRPr lang="en-US" noProof="0" dirty="0"/>
          </a:p>
        </p:txBody>
      </p:sp>
      <p:sp>
        <p:nvSpPr>
          <p:cNvPr id="5" name="Footer Placeholder 4"/>
          <p:cNvSpPr>
            <a:spLocks noGrp="1"/>
          </p:cNvSpPr>
          <p:nvPr>
            <p:ph type="ftr" sz="quarter" idx="3"/>
          </p:nvPr>
        </p:nvSpPr>
        <p:spPr>
          <a:xfrm>
            <a:off x="2170177" y="6453386"/>
            <a:ext cx="4710623" cy="404614"/>
          </a:xfrm>
          <a:prstGeom prst="rect">
            <a:avLst/>
          </a:prstGeom>
        </p:spPr>
        <p:txBody>
          <a:bodyPr vert="horz" lIns="91440" tIns="45720" rIns="91440" bIns="45720" rtlCol="0" anchor="ctr"/>
          <a:lstStyle>
            <a:lvl1pPr algn="l">
              <a:defRPr sz="900" baseline="0">
                <a:solidFill>
                  <a:schemeClr val="tx2"/>
                </a:solidFill>
              </a:defRPr>
            </a:lvl1pPr>
          </a:lstStyle>
          <a:p>
            <a:r>
              <a:rPr lang="en-US" noProof="0" dirty="0"/>
              <a:t>Add a footer </a:t>
            </a:r>
          </a:p>
        </p:txBody>
      </p:sp>
      <p:sp>
        <p:nvSpPr>
          <p:cNvPr id="6" name="Slide Number Placeholder 5"/>
          <p:cNvSpPr>
            <a:spLocks noGrp="1"/>
          </p:cNvSpPr>
          <p:nvPr>
            <p:ph type="sldNum" sz="quarter" idx="4"/>
          </p:nvPr>
        </p:nvSpPr>
        <p:spPr>
          <a:xfrm>
            <a:off x="7104554" y="6453386"/>
            <a:ext cx="1197219" cy="404614"/>
          </a:xfrm>
          <a:prstGeom prst="rect">
            <a:avLst/>
          </a:prstGeom>
        </p:spPr>
        <p:txBody>
          <a:bodyPr vert="horz" lIns="91440" tIns="45720" rIns="91440" bIns="45720" rtlCol="0" anchor="ctr"/>
          <a:lstStyle>
            <a:lvl1pPr algn="r">
              <a:defRPr sz="900" baseline="0">
                <a:solidFill>
                  <a:schemeClr val="tx2"/>
                </a:solidFill>
              </a:defRPr>
            </a:lvl1pPr>
          </a:lstStyle>
          <a:p>
            <a:fld id="{B38049E5-7B53-4E85-8972-7D6C4BCE5BB9}" type="slidenum">
              <a:rPr lang="en-US" noProof="0" smtClean="0"/>
              <a:t>‹#›</a:t>
            </a:fld>
            <a:endParaRPr lang="en-US" noProof="0" dirty="0"/>
          </a:p>
        </p:txBody>
      </p:sp>
      <p:sp>
        <p:nvSpPr>
          <p:cNvPr id="9" name="Rectangle 8" title="Side bar"/>
          <p:cNvSpPr/>
          <p:nvPr/>
        </p:nvSpPr>
        <p:spPr>
          <a:xfrm>
            <a:off x="358571" y="376"/>
            <a:ext cx="108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37809388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l" defTabSz="685800" rtl="0" eaLnBrk="1" latinLnBrk="0" hangingPunct="1">
        <a:lnSpc>
          <a:spcPct val="89000"/>
        </a:lnSpc>
        <a:spcBef>
          <a:spcPct val="0"/>
        </a:spcBef>
        <a:buNone/>
        <a:defRPr sz="3300" kern="1200" baseline="0">
          <a:solidFill>
            <a:schemeClr val="tx2"/>
          </a:solidFill>
          <a:latin typeface="+mj-lt"/>
          <a:ea typeface="+mj-ea"/>
          <a:cs typeface="+mj-cs"/>
        </a:defRPr>
      </a:lvl1pPr>
    </p:titleStyle>
    <p:bodyStyle>
      <a:lvl1pPr marL="257175" indent="-257175" algn="l" defTabSz="685800" rtl="0" eaLnBrk="1" latinLnBrk="0" hangingPunct="1">
        <a:lnSpc>
          <a:spcPct val="94000"/>
        </a:lnSpc>
        <a:spcBef>
          <a:spcPts val="750"/>
        </a:spcBef>
        <a:spcAft>
          <a:spcPts val="150"/>
        </a:spcAft>
        <a:buFont typeface="Arial" panose="020B0604020202020204" pitchFamily="34" charset="0"/>
        <a:buChar char="•"/>
        <a:defRPr sz="1800" kern="1200" baseline="0">
          <a:solidFill>
            <a:schemeClr val="tx2"/>
          </a:solidFill>
          <a:latin typeface="+mn-lt"/>
          <a:ea typeface="+mn-ea"/>
          <a:cs typeface="+mn-cs"/>
        </a:defRPr>
      </a:lvl1pPr>
      <a:lvl2pPr marL="654939" indent="-257175" algn="l" defTabSz="685800" rtl="0" eaLnBrk="1" latinLnBrk="0" hangingPunct="1">
        <a:lnSpc>
          <a:spcPct val="94000"/>
        </a:lnSpc>
        <a:spcBef>
          <a:spcPts val="375"/>
        </a:spcBef>
        <a:spcAft>
          <a:spcPts val="150"/>
        </a:spcAft>
        <a:buFont typeface="Arial" panose="020B0604020202020204" pitchFamily="34" charset="0"/>
        <a:buChar char="•"/>
        <a:defRPr sz="1800" i="1" kern="1200" baseline="0">
          <a:solidFill>
            <a:schemeClr val="tx2"/>
          </a:solidFill>
          <a:latin typeface="+mn-lt"/>
          <a:ea typeface="+mn-ea"/>
          <a:cs typeface="+mn-cs"/>
        </a:defRPr>
      </a:lvl2pPr>
      <a:lvl3pPr marL="997839" indent="-257175" algn="l" defTabSz="685800" rtl="0" eaLnBrk="1" latinLnBrk="0" hangingPunct="1">
        <a:lnSpc>
          <a:spcPct val="94000"/>
        </a:lnSpc>
        <a:spcBef>
          <a:spcPts val="375"/>
        </a:spcBef>
        <a:spcAft>
          <a:spcPts val="150"/>
        </a:spcAft>
        <a:buFont typeface="Arial" panose="020B0604020202020204" pitchFamily="34" charset="0"/>
        <a:buChar char="•"/>
        <a:defRPr sz="1500" kern="1200" baseline="0">
          <a:solidFill>
            <a:schemeClr val="tx2"/>
          </a:solidFill>
          <a:latin typeface="+mn-lt"/>
          <a:ea typeface="+mn-ea"/>
          <a:cs typeface="+mn-cs"/>
        </a:defRPr>
      </a:lvl3pPr>
      <a:lvl4pPr marL="1340739" indent="-257175" algn="l" defTabSz="685800" rtl="0" eaLnBrk="1" latinLnBrk="0" hangingPunct="1">
        <a:lnSpc>
          <a:spcPct val="94000"/>
        </a:lnSpc>
        <a:spcBef>
          <a:spcPts val="375"/>
        </a:spcBef>
        <a:spcAft>
          <a:spcPts val="150"/>
        </a:spcAft>
        <a:buFont typeface="Arial" panose="020B0604020202020204" pitchFamily="34" charset="0"/>
        <a:buChar char="•"/>
        <a:defRPr sz="1500" i="1" kern="1200" baseline="0">
          <a:solidFill>
            <a:schemeClr val="tx2"/>
          </a:solidFill>
          <a:latin typeface="+mn-lt"/>
          <a:ea typeface="+mn-ea"/>
          <a:cs typeface="+mn-cs"/>
        </a:defRPr>
      </a:lvl4pPr>
      <a:lvl5pPr marL="1640777" indent="-214313" algn="l" defTabSz="685800" rtl="0" eaLnBrk="1" latinLnBrk="0" hangingPunct="1">
        <a:lnSpc>
          <a:spcPct val="94000"/>
        </a:lnSpc>
        <a:spcBef>
          <a:spcPts val="375"/>
        </a:spcBef>
        <a:spcAft>
          <a:spcPts val="150"/>
        </a:spcAft>
        <a:buFont typeface="Arial" panose="020B0604020202020204" pitchFamily="34" charset="0"/>
        <a:buChar char="•"/>
        <a:defRPr sz="1350" kern="1200" baseline="0">
          <a:solidFill>
            <a:schemeClr val="tx2"/>
          </a:solidFill>
          <a:latin typeface="+mn-lt"/>
          <a:ea typeface="+mn-ea"/>
          <a:cs typeface="+mn-cs"/>
        </a:defRPr>
      </a:lvl5pPr>
      <a:lvl6pPr marL="2057400" indent="-288036" algn="l" defTabSz="685800" rtl="0" eaLnBrk="1" latinLnBrk="0" hangingPunct="1">
        <a:lnSpc>
          <a:spcPct val="94000"/>
        </a:lnSpc>
        <a:spcBef>
          <a:spcPts val="375"/>
        </a:spcBef>
        <a:spcAft>
          <a:spcPts val="150"/>
        </a:spcAft>
        <a:buFont typeface="Franklin Gothic Book" panose="020B0503020102020204" pitchFamily="34" charset="0"/>
        <a:buChar char="–"/>
        <a:defRPr sz="1200" i="1" kern="1200" baseline="0">
          <a:solidFill>
            <a:schemeClr val="tx2"/>
          </a:solidFill>
          <a:latin typeface="+mn-lt"/>
          <a:ea typeface="+mn-ea"/>
          <a:cs typeface="+mn-cs"/>
        </a:defRPr>
      </a:lvl6pPr>
      <a:lvl7pPr marL="2400300" indent="-288036" algn="l" defTabSz="685800" rtl="0" eaLnBrk="1" latinLnBrk="0" hangingPunct="1">
        <a:lnSpc>
          <a:spcPct val="94000"/>
        </a:lnSpc>
        <a:spcBef>
          <a:spcPts val="375"/>
        </a:spcBef>
        <a:spcAft>
          <a:spcPts val="150"/>
        </a:spcAft>
        <a:buFont typeface="Franklin Gothic Book" panose="020B0503020102020204" pitchFamily="34" charset="0"/>
        <a:buChar char="■"/>
        <a:defRPr sz="1050" kern="1200" baseline="0">
          <a:solidFill>
            <a:schemeClr val="tx2"/>
          </a:solidFill>
          <a:latin typeface="+mn-lt"/>
          <a:ea typeface="+mn-ea"/>
          <a:cs typeface="+mn-cs"/>
        </a:defRPr>
      </a:lvl7pPr>
      <a:lvl8pPr marL="2743200" indent="-288036" algn="l" defTabSz="685800" rtl="0" eaLnBrk="1" latinLnBrk="0" hangingPunct="1">
        <a:lnSpc>
          <a:spcPct val="94000"/>
        </a:lnSpc>
        <a:spcBef>
          <a:spcPts val="375"/>
        </a:spcBef>
        <a:spcAft>
          <a:spcPts val="150"/>
        </a:spcAft>
        <a:buFont typeface="Franklin Gothic Book" panose="020B0503020102020204" pitchFamily="34" charset="0"/>
        <a:buChar char="–"/>
        <a:defRPr sz="1050" i="1" kern="1200" baseline="0">
          <a:solidFill>
            <a:schemeClr val="tx2"/>
          </a:solidFill>
          <a:latin typeface="+mn-lt"/>
          <a:ea typeface="+mn-ea"/>
          <a:cs typeface="+mn-cs"/>
        </a:defRPr>
      </a:lvl8pPr>
      <a:lvl9pPr marL="3086100" indent="-288036" algn="l" defTabSz="685800" rtl="0" eaLnBrk="1" latinLnBrk="0" hangingPunct="1">
        <a:lnSpc>
          <a:spcPct val="94000"/>
        </a:lnSpc>
        <a:spcBef>
          <a:spcPts val="375"/>
        </a:spcBef>
        <a:spcAft>
          <a:spcPts val="150"/>
        </a:spcAft>
        <a:buFont typeface="Franklin Gothic Book" panose="020B0503020102020204" pitchFamily="34" charset="0"/>
        <a:buChar char="■"/>
        <a:defRPr sz="1050" kern="1200" baseline="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userDrawn="1">
          <p15:clr>
            <a:srgbClr val="F26B43"/>
          </p15:clr>
        </p15:guide>
        <p15:guide id="4" orient="horz" pos="1440" userDrawn="1">
          <p15:clr>
            <a:srgbClr val="F26B43"/>
          </p15:clr>
        </p15:guide>
        <p15:guide id="6" orient="horz" pos="3696" userDrawn="1">
          <p15:clr>
            <a:srgbClr val="F26B43"/>
          </p15:clr>
        </p15:guide>
        <p15:guide id="7" orient="horz" pos="432" userDrawn="1">
          <p15:clr>
            <a:srgbClr val="F26B43"/>
          </p15:clr>
        </p15:guide>
        <p15:guide id="8" orient="horz" pos="1512" userDrawn="1">
          <p15:clr>
            <a:srgbClr val="F26B43"/>
          </p15:clr>
        </p15:guide>
        <p15:guide id="9" pos="1640" userDrawn="1">
          <p15:clr>
            <a:srgbClr val="F26B43"/>
          </p15:clr>
        </p15:guide>
        <p15:guide id="10" pos="222" userDrawn="1">
          <p15:clr>
            <a:srgbClr val="F26B43"/>
          </p15:clr>
        </p15:guide>
        <p15:guide id="11" pos="206"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1889FE-7B85-40C7-8441-909223A9B382}"/>
              </a:ext>
            </a:extLst>
          </p:cNvPr>
          <p:cNvSpPr>
            <a:spLocks noGrp="1"/>
          </p:cNvSpPr>
          <p:nvPr>
            <p:ph type="ctrTitle"/>
          </p:nvPr>
        </p:nvSpPr>
        <p:spPr>
          <a:xfrm>
            <a:off x="1048485" y="1592449"/>
            <a:ext cx="7128364" cy="2126159"/>
          </a:xfrm>
        </p:spPr>
        <p:txBody>
          <a:bodyPr>
            <a:spAutoFit/>
          </a:bodyPr>
          <a:lstStyle/>
          <a:p>
            <a:r>
              <a:rPr lang="en-US" dirty="0"/>
              <a:t>Lesson 14:</a:t>
            </a:r>
            <a:br>
              <a:rPr lang="en-US" dirty="0"/>
            </a:br>
            <a:r>
              <a:rPr lang="en-US" dirty="0"/>
              <a:t>Further Activities in Jerusalem and Judea</a:t>
            </a:r>
          </a:p>
        </p:txBody>
      </p:sp>
      <p:sp>
        <p:nvSpPr>
          <p:cNvPr id="3" name="Subtitle 2">
            <a:extLst>
              <a:ext uri="{FF2B5EF4-FFF2-40B4-BE49-F238E27FC236}">
                <a16:creationId xmlns:a16="http://schemas.microsoft.com/office/drawing/2014/main" id="{B87DC842-2DF4-46F3-AEC5-E38386DA6887}"/>
              </a:ext>
            </a:extLst>
          </p:cNvPr>
          <p:cNvSpPr>
            <a:spLocks noGrp="1"/>
          </p:cNvSpPr>
          <p:nvPr>
            <p:ph type="subTitle" idx="1"/>
          </p:nvPr>
        </p:nvSpPr>
        <p:spPr>
          <a:xfrm>
            <a:off x="1048484" y="4676776"/>
            <a:ext cx="7128364" cy="1098699"/>
          </a:xfrm>
        </p:spPr>
        <p:txBody>
          <a:bodyPr>
            <a:spAutoFit/>
          </a:bodyPr>
          <a:lstStyle/>
          <a:p>
            <a:r>
              <a:rPr lang="en-US" sz="2000" dirty="0"/>
              <a:t>The Mission and Return of the Seventy (Luke 10:1-24)</a:t>
            </a:r>
          </a:p>
          <a:p>
            <a:endParaRPr lang="en-US" sz="2000" dirty="0"/>
          </a:p>
          <a:p>
            <a:r>
              <a:rPr lang="en-US" sz="2000" dirty="0"/>
              <a:t>April 28, 2021</a:t>
            </a:r>
          </a:p>
        </p:txBody>
      </p:sp>
    </p:spTree>
    <p:extLst>
      <p:ext uri="{BB962C8B-B14F-4D97-AF65-F5344CB8AC3E}">
        <p14:creationId xmlns:p14="http://schemas.microsoft.com/office/powerpoint/2010/main" val="35122664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54D2C05-6F6D-4479-9125-CCD4BC80C430}"/>
              </a:ext>
            </a:extLst>
          </p:cNvPr>
          <p:cNvSpPr>
            <a:spLocks noGrp="1"/>
          </p:cNvSpPr>
          <p:nvPr>
            <p:ph idx="1"/>
          </p:nvPr>
        </p:nvSpPr>
        <p:spPr>
          <a:xfrm>
            <a:off x="695325" y="1484674"/>
            <a:ext cx="8382000" cy="5253041"/>
          </a:xfrm>
        </p:spPr>
        <p:txBody>
          <a:bodyPr>
            <a:spAutoFit/>
          </a:bodyPr>
          <a:lstStyle/>
          <a:p>
            <a:pPr marL="0" indent="0" algn="l">
              <a:buNone/>
            </a:pPr>
            <a:r>
              <a:rPr lang="en-US" sz="2400" dirty="0">
                <a:solidFill>
                  <a:schemeClr val="tx1"/>
                </a:solidFill>
              </a:rPr>
              <a:t>Luke 10:20, </a:t>
            </a:r>
            <a:r>
              <a:rPr lang="en-US" sz="2400" i="1" dirty="0">
                <a:solidFill>
                  <a:schemeClr val="tx1"/>
                </a:solidFill>
              </a:rPr>
              <a:t>“Nevertheless in this rejoice not, that the spirits are subject unto you; </a:t>
            </a:r>
            <a:r>
              <a:rPr lang="en-US" sz="2400" i="1" u="sng" dirty="0">
                <a:solidFill>
                  <a:schemeClr val="tx1"/>
                </a:solidFill>
              </a:rPr>
              <a:t>but rejoice that your names are written in heaven</a:t>
            </a:r>
            <a:r>
              <a:rPr lang="en-US" sz="2400" i="1" dirty="0">
                <a:solidFill>
                  <a:schemeClr val="tx1"/>
                </a:solidFill>
              </a:rPr>
              <a:t>.”</a:t>
            </a:r>
          </a:p>
          <a:p>
            <a:r>
              <a:rPr lang="en-US" sz="2400" i="1" dirty="0">
                <a:solidFill>
                  <a:schemeClr val="tx1"/>
                </a:solidFill>
              </a:rPr>
              <a:t>The saints of God from all ages will be written there.</a:t>
            </a:r>
          </a:p>
          <a:p>
            <a:r>
              <a:rPr lang="en-US" sz="2400" i="1" dirty="0">
                <a:solidFill>
                  <a:schemeClr val="tx1"/>
                </a:solidFill>
              </a:rPr>
              <a:t> This is a specially qualified group of people washed white in the blood of the Lamb</a:t>
            </a:r>
            <a:r>
              <a:rPr lang="en-US" sz="2400" dirty="0">
                <a:solidFill>
                  <a:schemeClr val="tx1"/>
                </a:solidFill>
              </a:rPr>
              <a:t> (Revelation 1:5; 5:9: 7:13-17).</a:t>
            </a:r>
          </a:p>
          <a:p>
            <a:r>
              <a:rPr lang="en-US" sz="2400" i="1" dirty="0">
                <a:solidFill>
                  <a:schemeClr val="tx1"/>
                </a:solidFill>
              </a:rPr>
              <a:t>Their names are written in the Lamb’s book of life</a:t>
            </a:r>
            <a:br>
              <a:rPr lang="en-US" sz="2400" i="1" dirty="0">
                <a:solidFill>
                  <a:schemeClr val="tx1"/>
                </a:solidFill>
              </a:rPr>
            </a:br>
            <a:r>
              <a:rPr lang="en-US" sz="2400" dirty="0">
                <a:solidFill>
                  <a:schemeClr val="tx1"/>
                </a:solidFill>
              </a:rPr>
              <a:t>(Revelation 3:5; 13:8: 20:12,15; 21:27; cf. Philippians 4:3).</a:t>
            </a:r>
          </a:p>
          <a:p>
            <a:r>
              <a:rPr lang="en-US" sz="2800" b="1" i="1" dirty="0">
                <a:solidFill>
                  <a:schemeClr val="tx1"/>
                </a:solidFill>
              </a:rPr>
              <a:t>One’s name can be blotted out.</a:t>
            </a:r>
          </a:p>
          <a:p>
            <a:pPr lvl="1"/>
            <a:r>
              <a:rPr lang="en-US" sz="2400" i="1" dirty="0">
                <a:solidFill>
                  <a:schemeClr val="tx1"/>
                </a:solidFill>
              </a:rPr>
              <a:t>“He who overcomes shall be clothed in white garments, and I will not blot out his name from the Book of Life; but I will confess his name before My Father and before His angels”</a:t>
            </a:r>
            <a:r>
              <a:rPr lang="en-US" sz="2400" i="0" dirty="0">
                <a:solidFill>
                  <a:schemeClr val="tx1"/>
                </a:solidFill>
              </a:rPr>
              <a:t> – Revelation 3:5; 22:18-19</a:t>
            </a:r>
          </a:p>
        </p:txBody>
      </p:sp>
      <p:sp>
        <p:nvSpPr>
          <p:cNvPr id="6" name="Title 1">
            <a:extLst>
              <a:ext uri="{FF2B5EF4-FFF2-40B4-BE49-F238E27FC236}">
                <a16:creationId xmlns:a16="http://schemas.microsoft.com/office/drawing/2014/main" id="{D99347F2-633B-4048-94BA-8079C2E62827}"/>
              </a:ext>
            </a:extLst>
          </p:cNvPr>
          <p:cNvSpPr>
            <a:spLocks noGrp="1"/>
          </p:cNvSpPr>
          <p:nvPr>
            <p:ph type="title"/>
          </p:nvPr>
        </p:nvSpPr>
        <p:spPr>
          <a:xfrm>
            <a:off x="695325" y="304806"/>
            <a:ext cx="8248650" cy="1078500"/>
          </a:xfrm>
        </p:spPr>
        <p:txBody>
          <a:bodyPr>
            <a:spAutoFit/>
          </a:bodyPr>
          <a:lstStyle/>
          <a:p>
            <a:r>
              <a:rPr lang="en-US" dirty="0">
                <a:solidFill>
                  <a:schemeClr val="tx1"/>
                </a:solidFill>
              </a:rPr>
              <a:t>The Mission and Return of the Seventy (Luke 10:1-24)</a:t>
            </a:r>
          </a:p>
        </p:txBody>
      </p:sp>
    </p:spTree>
    <p:extLst>
      <p:ext uri="{BB962C8B-B14F-4D97-AF65-F5344CB8AC3E}">
        <p14:creationId xmlns:p14="http://schemas.microsoft.com/office/powerpoint/2010/main" val="36571649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54D2C05-6F6D-4479-9125-CCD4BC80C430}"/>
              </a:ext>
            </a:extLst>
          </p:cNvPr>
          <p:cNvSpPr>
            <a:spLocks noGrp="1"/>
          </p:cNvSpPr>
          <p:nvPr>
            <p:ph idx="1"/>
          </p:nvPr>
        </p:nvSpPr>
        <p:spPr>
          <a:xfrm>
            <a:off x="603315" y="1437539"/>
            <a:ext cx="8493550" cy="5401479"/>
          </a:xfrm>
        </p:spPr>
        <p:txBody>
          <a:bodyPr wrap="square">
            <a:spAutoFit/>
          </a:bodyPr>
          <a:lstStyle/>
          <a:p>
            <a:pPr marL="0" indent="0" algn="l">
              <a:lnSpc>
                <a:spcPct val="100000"/>
              </a:lnSpc>
              <a:spcBef>
                <a:spcPts val="0"/>
              </a:spcBef>
              <a:spcAft>
                <a:spcPts val="0"/>
              </a:spcAft>
              <a:buNone/>
            </a:pPr>
            <a:r>
              <a:rPr lang="en-US" sz="2300" dirty="0">
                <a:solidFill>
                  <a:schemeClr val="tx1"/>
                </a:solidFill>
              </a:rPr>
              <a:t>Luke 10:20, </a:t>
            </a:r>
            <a:r>
              <a:rPr lang="en-US" sz="2300" i="1" dirty="0">
                <a:solidFill>
                  <a:schemeClr val="tx1"/>
                </a:solidFill>
              </a:rPr>
              <a:t>“Nevertheless in this rejoice not, that the spirits are subject unto you; </a:t>
            </a:r>
            <a:r>
              <a:rPr lang="en-US" sz="2300" i="1" u="sng" dirty="0">
                <a:solidFill>
                  <a:schemeClr val="tx1"/>
                </a:solidFill>
              </a:rPr>
              <a:t>but rejoice that your names are written in heaven</a:t>
            </a:r>
            <a:r>
              <a:rPr lang="en-US" sz="2300" i="1" dirty="0">
                <a:solidFill>
                  <a:schemeClr val="tx1"/>
                </a:solidFill>
              </a:rPr>
              <a:t>.”</a:t>
            </a:r>
          </a:p>
          <a:p>
            <a:pPr>
              <a:lnSpc>
                <a:spcPct val="100000"/>
              </a:lnSpc>
              <a:spcBef>
                <a:spcPts val="0"/>
              </a:spcBef>
              <a:spcAft>
                <a:spcPts val="0"/>
              </a:spcAft>
            </a:pPr>
            <a:r>
              <a:rPr lang="en-US" sz="2300" i="1" dirty="0">
                <a:solidFill>
                  <a:schemeClr val="tx1"/>
                </a:solidFill>
              </a:rPr>
              <a:t>Those whose names will </a:t>
            </a:r>
            <a:r>
              <a:rPr lang="en-US" sz="2300" b="1" i="1" dirty="0">
                <a:solidFill>
                  <a:schemeClr val="tx1"/>
                </a:solidFill>
              </a:rPr>
              <a:t>NOT</a:t>
            </a:r>
            <a:r>
              <a:rPr lang="en-US" sz="2300" i="1" dirty="0">
                <a:solidFill>
                  <a:schemeClr val="tx1"/>
                </a:solidFill>
              </a:rPr>
              <a:t> be written there …</a:t>
            </a:r>
          </a:p>
          <a:p>
            <a:pPr lvl="1">
              <a:lnSpc>
                <a:spcPct val="100000"/>
              </a:lnSpc>
              <a:spcBef>
                <a:spcPts val="0"/>
              </a:spcBef>
              <a:spcAft>
                <a:spcPts val="0"/>
              </a:spcAft>
            </a:pPr>
            <a:r>
              <a:rPr lang="en-US" sz="2300" i="1" dirty="0">
                <a:solidFill>
                  <a:schemeClr val="tx1"/>
                </a:solidFill>
              </a:rPr>
              <a:t>The devil and his angels will not be there</a:t>
            </a:r>
            <a:r>
              <a:rPr lang="en-US" sz="2300" i="0" dirty="0">
                <a:solidFill>
                  <a:schemeClr val="tx1"/>
                </a:solidFill>
              </a:rPr>
              <a:t> (2 Peter 2:4).</a:t>
            </a:r>
          </a:p>
          <a:p>
            <a:pPr lvl="1">
              <a:lnSpc>
                <a:spcPct val="100000"/>
              </a:lnSpc>
              <a:spcBef>
                <a:spcPts val="0"/>
              </a:spcBef>
              <a:spcAft>
                <a:spcPts val="0"/>
              </a:spcAft>
            </a:pPr>
            <a:r>
              <a:rPr lang="en-US" sz="2300" i="1" dirty="0">
                <a:solidFill>
                  <a:schemeClr val="tx1"/>
                </a:solidFill>
              </a:rPr>
              <a:t>The unrighteous will not be there</a:t>
            </a:r>
            <a:r>
              <a:rPr lang="en-US" sz="2300" i="0" dirty="0">
                <a:solidFill>
                  <a:schemeClr val="tx1"/>
                </a:solidFill>
              </a:rPr>
              <a:t> (1 Corinthians 6:9-10).</a:t>
            </a:r>
          </a:p>
          <a:p>
            <a:pPr lvl="1">
              <a:lnSpc>
                <a:spcPct val="100000"/>
              </a:lnSpc>
              <a:spcBef>
                <a:spcPts val="0"/>
              </a:spcBef>
              <a:spcAft>
                <a:spcPts val="0"/>
              </a:spcAft>
            </a:pPr>
            <a:r>
              <a:rPr lang="en-US" sz="2300" i="1" dirty="0">
                <a:solidFill>
                  <a:schemeClr val="tx1"/>
                </a:solidFill>
              </a:rPr>
              <a:t>Those not led by the Spirit will not be there</a:t>
            </a:r>
            <a:br>
              <a:rPr lang="en-US" sz="2300" i="1" dirty="0">
                <a:solidFill>
                  <a:schemeClr val="tx1"/>
                </a:solidFill>
              </a:rPr>
            </a:br>
            <a:r>
              <a:rPr lang="en-US" sz="2300" i="0" dirty="0">
                <a:solidFill>
                  <a:schemeClr val="tx1"/>
                </a:solidFill>
              </a:rPr>
              <a:t>(Galatians 5:19-21).</a:t>
            </a:r>
          </a:p>
          <a:p>
            <a:pPr lvl="1">
              <a:lnSpc>
                <a:spcPct val="100000"/>
              </a:lnSpc>
              <a:spcBef>
                <a:spcPts val="0"/>
              </a:spcBef>
              <a:spcAft>
                <a:spcPts val="0"/>
              </a:spcAft>
            </a:pPr>
            <a:r>
              <a:rPr lang="en-US" sz="2300" i="1" dirty="0">
                <a:solidFill>
                  <a:schemeClr val="tx1"/>
                </a:solidFill>
              </a:rPr>
              <a:t>The dogs, the sorcerers and the immoral persons and the murderers and the idolaters, and everyone who loves and practices lying will not be there</a:t>
            </a:r>
            <a:r>
              <a:rPr lang="en-US" sz="2300" i="0" dirty="0">
                <a:solidFill>
                  <a:schemeClr val="tx1"/>
                </a:solidFill>
              </a:rPr>
              <a:t> (Revelation 22:15).</a:t>
            </a:r>
          </a:p>
          <a:p>
            <a:pPr lvl="1">
              <a:lnSpc>
                <a:spcPct val="100000"/>
              </a:lnSpc>
              <a:spcBef>
                <a:spcPts val="0"/>
              </a:spcBef>
              <a:spcAft>
                <a:spcPts val="0"/>
              </a:spcAft>
            </a:pPr>
            <a:r>
              <a:rPr lang="en-US" sz="2300" i="1" dirty="0">
                <a:solidFill>
                  <a:schemeClr val="tx1"/>
                </a:solidFill>
              </a:rPr>
              <a:t>All those who do not know God and who do not obey the gospel of our Lord Jesus will pay the penalty of eternal destruction, “away from the presence of the Lord and from the glory of his power”</a:t>
            </a:r>
            <a:r>
              <a:rPr lang="en-US" sz="2300" i="0" dirty="0">
                <a:solidFill>
                  <a:schemeClr val="tx1"/>
                </a:solidFill>
              </a:rPr>
              <a:t> (2 Thessalonians 1:8-9).</a:t>
            </a:r>
          </a:p>
        </p:txBody>
      </p:sp>
      <p:sp>
        <p:nvSpPr>
          <p:cNvPr id="6" name="Title 1">
            <a:extLst>
              <a:ext uri="{FF2B5EF4-FFF2-40B4-BE49-F238E27FC236}">
                <a16:creationId xmlns:a16="http://schemas.microsoft.com/office/drawing/2014/main" id="{BADC5512-3390-4B4E-ABE2-E18816A0EFF2}"/>
              </a:ext>
            </a:extLst>
          </p:cNvPr>
          <p:cNvSpPr>
            <a:spLocks noGrp="1"/>
          </p:cNvSpPr>
          <p:nvPr>
            <p:ph type="title"/>
          </p:nvPr>
        </p:nvSpPr>
        <p:spPr>
          <a:xfrm>
            <a:off x="695325" y="304806"/>
            <a:ext cx="8248650" cy="1078500"/>
          </a:xfrm>
        </p:spPr>
        <p:txBody>
          <a:bodyPr>
            <a:spAutoFit/>
          </a:bodyPr>
          <a:lstStyle/>
          <a:p>
            <a:r>
              <a:rPr lang="en-US" dirty="0">
                <a:solidFill>
                  <a:schemeClr val="tx1"/>
                </a:solidFill>
              </a:rPr>
              <a:t>The Mission and Return of the Seventy (Luke 10:1-24)</a:t>
            </a:r>
          </a:p>
        </p:txBody>
      </p:sp>
    </p:spTree>
    <p:extLst>
      <p:ext uri="{BB962C8B-B14F-4D97-AF65-F5344CB8AC3E}">
        <p14:creationId xmlns:p14="http://schemas.microsoft.com/office/powerpoint/2010/main" val="20598607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54D2C05-6F6D-4479-9125-CCD4BC80C430}"/>
              </a:ext>
            </a:extLst>
          </p:cNvPr>
          <p:cNvSpPr>
            <a:spLocks noGrp="1"/>
          </p:cNvSpPr>
          <p:nvPr>
            <p:ph idx="1"/>
          </p:nvPr>
        </p:nvSpPr>
        <p:spPr>
          <a:xfrm>
            <a:off x="695325" y="1484674"/>
            <a:ext cx="8448675" cy="5002780"/>
          </a:xfrm>
        </p:spPr>
        <p:txBody>
          <a:bodyPr>
            <a:spAutoFit/>
          </a:bodyPr>
          <a:lstStyle/>
          <a:p>
            <a:pPr marL="0" indent="0" algn="l">
              <a:buNone/>
            </a:pPr>
            <a:r>
              <a:rPr lang="en-US" sz="2000" dirty="0">
                <a:solidFill>
                  <a:schemeClr val="tx1"/>
                </a:solidFill>
              </a:rPr>
              <a:t>Luke 10:21-22, </a:t>
            </a:r>
            <a:r>
              <a:rPr lang="en-US" sz="2000" i="1" dirty="0">
                <a:solidFill>
                  <a:schemeClr val="tx1"/>
                </a:solidFill>
              </a:rPr>
              <a:t>“</a:t>
            </a:r>
            <a:r>
              <a:rPr lang="en-US" sz="2000" b="1" i="1" u="sng" dirty="0">
                <a:solidFill>
                  <a:schemeClr val="tx1"/>
                </a:solidFill>
              </a:rPr>
              <a:t>In that same hour</a:t>
            </a:r>
            <a:r>
              <a:rPr lang="en-US" sz="2000" b="1" i="1" dirty="0">
                <a:solidFill>
                  <a:schemeClr val="tx1"/>
                </a:solidFill>
              </a:rPr>
              <a:t> </a:t>
            </a:r>
            <a:r>
              <a:rPr lang="en-US" sz="2000" i="1" dirty="0">
                <a:solidFill>
                  <a:schemeClr val="tx1"/>
                </a:solidFill>
              </a:rPr>
              <a:t>he </a:t>
            </a:r>
            <a:r>
              <a:rPr lang="en-US" sz="2400" b="1" i="1" dirty="0">
                <a:solidFill>
                  <a:schemeClr val="tx1"/>
                </a:solidFill>
              </a:rPr>
              <a:t>rejoiced</a:t>
            </a:r>
            <a:r>
              <a:rPr lang="en-US" sz="2000" i="1" dirty="0">
                <a:solidFill>
                  <a:schemeClr val="tx1"/>
                </a:solidFill>
              </a:rPr>
              <a:t> in the Holy Spirit, and said, I thank thee, O Father, Lord of heaven and earth, that thou didst </a:t>
            </a:r>
            <a:r>
              <a:rPr lang="en-US" sz="2000" b="1" i="1" u="sng" dirty="0">
                <a:solidFill>
                  <a:schemeClr val="tx1"/>
                </a:solidFill>
              </a:rPr>
              <a:t>hide</a:t>
            </a:r>
            <a:r>
              <a:rPr lang="en-US" sz="2000" b="1" i="1" dirty="0">
                <a:solidFill>
                  <a:schemeClr val="tx1"/>
                </a:solidFill>
              </a:rPr>
              <a:t> </a:t>
            </a:r>
            <a:r>
              <a:rPr lang="en-US" sz="2000" i="1" dirty="0">
                <a:solidFill>
                  <a:schemeClr val="tx1"/>
                </a:solidFill>
              </a:rPr>
              <a:t>these things from the wise and understanding, and did </a:t>
            </a:r>
            <a:r>
              <a:rPr lang="en-US" sz="2000" b="1" i="1" u="sng" dirty="0">
                <a:solidFill>
                  <a:schemeClr val="tx1"/>
                </a:solidFill>
              </a:rPr>
              <a:t>reveal</a:t>
            </a:r>
            <a:r>
              <a:rPr lang="en-US" sz="2000" b="1" i="1" dirty="0">
                <a:solidFill>
                  <a:schemeClr val="tx1"/>
                </a:solidFill>
              </a:rPr>
              <a:t> </a:t>
            </a:r>
            <a:r>
              <a:rPr lang="en-US" sz="2000" i="1" dirty="0">
                <a:solidFill>
                  <a:schemeClr val="tx1"/>
                </a:solidFill>
              </a:rPr>
              <a:t>them unto babes: yea, Father; for so it was well-pleasing in thy sight. All things have been delivered unto me of my Father: and no one knoweth who the Son is, save the Father; and who the Father is, save the Son, and he to whomever the Son willeth to reveal (him).”</a:t>
            </a:r>
          </a:p>
          <a:p>
            <a:r>
              <a:rPr lang="en-US" sz="2000" i="1" dirty="0" err="1">
                <a:solidFill>
                  <a:schemeClr val="tx1"/>
                </a:solidFill>
              </a:rPr>
              <a:t>agalliao</a:t>
            </a:r>
            <a:r>
              <a:rPr lang="en-US" sz="2000" i="1" dirty="0">
                <a:solidFill>
                  <a:schemeClr val="tx1"/>
                </a:solidFill>
              </a:rPr>
              <a:t> – “to rejoice, to glory to exult, rejoice exceedingly” (Thayer)</a:t>
            </a:r>
          </a:p>
          <a:p>
            <a:r>
              <a:rPr lang="en-US" sz="2000" dirty="0">
                <a:solidFill>
                  <a:schemeClr val="tx1"/>
                </a:solidFill>
              </a:rPr>
              <a:t>John 8:56, </a:t>
            </a:r>
            <a:r>
              <a:rPr lang="en-US" sz="2000" i="1" dirty="0">
                <a:solidFill>
                  <a:schemeClr val="tx1"/>
                </a:solidFill>
              </a:rPr>
              <a:t>“Your father Abraham </a:t>
            </a:r>
            <a:r>
              <a:rPr lang="en-US" sz="2000" b="1" i="1" dirty="0">
                <a:solidFill>
                  <a:schemeClr val="tx1"/>
                </a:solidFill>
              </a:rPr>
              <a:t>rejoiced</a:t>
            </a:r>
            <a:r>
              <a:rPr lang="en-US" sz="2000" i="1" dirty="0">
                <a:solidFill>
                  <a:schemeClr val="tx1"/>
                </a:solidFill>
              </a:rPr>
              <a:t> to see my day: and he saw it, and was glad.”</a:t>
            </a:r>
          </a:p>
          <a:p>
            <a:r>
              <a:rPr lang="en-US" sz="2000" dirty="0">
                <a:solidFill>
                  <a:schemeClr val="tx1"/>
                </a:solidFill>
              </a:rPr>
              <a:t>1 Peter 1:6, </a:t>
            </a:r>
            <a:r>
              <a:rPr lang="en-US" sz="2000" i="1" dirty="0">
                <a:solidFill>
                  <a:schemeClr val="tx1"/>
                </a:solidFill>
              </a:rPr>
              <a:t>“Wherein ye greatly </a:t>
            </a:r>
            <a:r>
              <a:rPr lang="en-US" sz="2000" b="1" i="1" dirty="0">
                <a:solidFill>
                  <a:schemeClr val="tx1"/>
                </a:solidFill>
              </a:rPr>
              <a:t>rejoice,</a:t>
            </a:r>
            <a:r>
              <a:rPr lang="en-US" sz="2000" i="1" dirty="0">
                <a:solidFill>
                  <a:schemeClr val="tx1"/>
                </a:solidFill>
              </a:rPr>
              <a:t> though now for a season, if need be, ye are in heaviness through manifold temptations”</a:t>
            </a:r>
          </a:p>
          <a:p>
            <a:r>
              <a:rPr lang="en-US" sz="2000" dirty="0">
                <a:solidFill>
                  <a:schemeClr val="tx1"/>
                </a:solidFill>
              </a:rPr>
              <a:t>1 Peter 1:8, </a:t>
            </a:r>
            <a:r>
              <a:rPr lang="en-US" sz="2000" i="1" dirty="0">
                <a:solidFill>
                  <a:schemeClr val="tx1"/>
                </a:solidFill>
              </a:rPr>
              <a:t>“Whom having not seen, ye love; in whom, though now ye see him not, yet believing, ye </a:t>
            </a:r>
            <a:r>
              <a:rPr lang="en-US" sz="2000" b="1" i="1" dirty="0">
                <a:solidFill>
                  <a:schemeClr val="tx1"/>
                </a:solidFill>
              </a:rPr>
              <a:t>rejoice</a:t>
            </a:r>
            <a:r>
              <a:rPr lang="en-US" sz="2000" i="1" dirty="0">
                <a:solidFill>
                  <a:schemeClr val="tx1"/>
                </a:solidFill>
              </a:rPr>
              <a:t> with joy unspeakable and full of glory”</a:t>
            </a:r>
          </a:p>
        </p:txBody>
      </p:sp>
      <p:sp>
        <p:nvSpPr>
          <p:cNvPr id="4" name="Speech Bubble: Rectangle 3">
            <a:extLst>
              <a:ext uri="{FF2B5EF4-FFF2-40B4-BE49-F238E27FC236}">
                <a16:creationId xmlns:a16="http://schemas.microsoft.com/office/drawing/2014/main" id="{C841905A-DCBC-4795-9538-3FF56C98E62E}"/>
              </a:ext>
            </a:extLst>
          </p:cNvPr>
          <p:cNvSpPr/>
          <p:nvPr/>
        </p:nvSpPr>
        <p:spPr>
          <a:xfrm>
            <a:off x="4886325" y="872026"/>
            <a:ext cx="1657350" cy="612648"/>
          </a:xfrm>
          <a:prstGeom prst="wedgeRectCallout">
            <a:avLst>
              <a:gd name="adj1" fmla="val -20258"/>
              <a:gd name="adj2" fmla="val 73383"/>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Arial"/>
                <a:ea typeface="+mn-ea"/>
                <a:cs typeface="+mn-cs"/>
              </a:rPr>
              <a:t>cf. Mt. 11:25</a:t>
            </a:r>
          </a:p>
        </p:txBody>
      </p:sp>
      <p:cxnSp>
        <p:nvCxnSpPr>
          <p:cNvPr id="6" name="Straight Arrow Connector 5">
            <a:extLst>
              <a:ext uri="{FF2B5EF4-FFF2-40B4-BE49-F238E27FC236}">
                <a16:creationId xmlns:a16="http://schemas.microsoft.com/office/drawing/2014/main" id="{D2273398-D8F2-49AB-A629-8A1CF12AC044}"/>
              </a:ext>
            </a:extLst>
          </p:cNvPr>
          <p:cNvCxnSpPr>
            <a:cxnSpLocks/>
          </p:cNvCxnSpPr>
          <p:nvPr/>
        </p:nvCxnSpPr>
        <p:spPr>
          <a:xfrm flipH="1">
            <a:off x="1611984" y="1847850"/>
            <a:ext cx="4103016" cy="1866311"/>
          </a:xfrm>
          <a:prstGeom prst="straightConnector1">
            <a:avLst/>
          </a:prstGeom>
          <a:ln w="28575">
            <a:solidFill>
              <a:schemeClr val="tx1"/>
            </a:solidFill>
            <a:tailEnd type="stealth" w="sm" len="lg"/>
          </a:ln>
        </p:spPr>
        <p:style>
          <a:lnRef idx="1">
            <a:schemeClr val="accent1"/>
          </a:lnRef>
          <a:fillRef idx="0">
            <a:schemeClr val="accent1"/>
          </a:fillRef>
          <a:effectRef idx="0">
            <a:schemeClr val="accent1"/>
          </a:effectRef>
          <a:fontRef idx="minor">
            <a:schemeClr val="tx1"/>
          </a:fontRef>
        </p:style>
      </p:cxnSp>
      <p:sp>
        <p:nvSpPr>
          <p:cNvPr id="8" name="Title 1">
            <a:extLst>
              <a:ext uri="{FF2B5EF4-FFF2-40B4-BE49-F238E27FC236}">
                <a16:creationId xmlns:a16="http://schemas.microsoft.com/office/drawing/2014/main" id="{6BC02061-A260-4727-A088-1D8DA8C1E56D}"/>
              </a:ext>
            </a:extLst>
          </p:cNvPr>
          <p:cNvSpPr>
            <a:spLocks noGrp="1"/>
          </p:cNvSpPr>
          <p:nvPr>
            <p:ph type="title"/>
          </p:nvPr>
        </p:nvSpPr>
        <p:spPr>
          <a:xfrm>
            <a:off x="695325" y="304806"/>
            <a:ext cx="8248650" cy="1078500"/>
          </a:xfrm>
        </p:spPr>
        <p:txBody>
          <a:bodyPr>
            <a:spAutoFit/>
          </a:bodyPr>
          <a:lstStyle/>
          <a:p>
            <a:r>
              <a:rPr lang="en-US" dirty="0">
                <a:solidFill>
                  <a:schemeClr val="tx1"/>
                </a:solidFill>
              </a:rPr>
              <a:t>The Mission and Return of the Seventy (Luke 10:1-24)</a:t>
            </a:r>
          </a:p>
        </p:txBody>
      </p:sp>
    </p:spTree>
    <p:extLst>
      <p:ext uri="{BB962C8B-B14F-4D97-AF65-F5344CB8AC3E}">
        <p14:creationId xmlns:p14="http://schemas.microsoft.com/office/powerpoint/2010/main" val="10636030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54D2C05-6F6D-4479-9125-CCD4BC80C430}"/>
              </a:ext>
            </a:extLst>
          </p:cNvPr>
          <p:cNvSpPr>
            <a:spLocks noGrp="1"/>
          </p:cNvSpPr>
          <p:nvPr>
            <p:ph idx="1"/>
          </p:nvPr>
        </p:nvSpPr>
        <p:spPr>
          <a:xfrm>
            <a:off x="638763" y="1484674"/>
            <a:ext cx="8448675" cy="3427990"/>
          </a:xfrm>
        </p:spPr>
        <p:txBody>
          <a:bodyPr>
            <a:spAutoFit/>
          </a:bodyPr>
          <a:lstStyle/>
          <a:p>
            <a:pPr marL="0" indent="0" algn="l">
              <a:buNone/>
            </a:pPr>
            <a:r>
              <a:rPr lang="en-US" sz="2000" dirty="0">
                <a:solidFill>
                  <a:schemeClr val="tx1"/>
                </a:solidFill>
              </a:rPr>
              <a:t>Luke 10:21, </a:t>
            </a:r>
            <a:r>
              <a:rPr lang="en-US" sz="2000" i="1" dirty="0">
                <a:solidFill>
                  <a:schemeClr val="tx1"/>
                </a:solidFill>
              </a:rPr>
              <a:t>“</a:t>
            </a:r>
            <a:r>
              <a:rPr lang="en-US" sz="2000" b="1" i="1" u="sng" dirty="0">
                <a:solidFill>
                  <a:schemeClr val="tx1"/>
                </a:solidFill>
              </a:rPr>
              <a:t>In that same hour</a:t>
            </a:r>
            <a:r>
              <a:rPr lang="en-US" sz="2000" b="1" i="1" dirty="0">
                <a:solidFill>
                  <a:schemeClr val="tx1"/>
                </a:solidFill>
              </a:rPr>
              <a:t> </a:t>
            </a:r>
            <a:r>
              <a:rPr lang="en-US" sz="2000" i="1" dirty="0">
                <a:solidFill>
                  <a:schemeClr val="tx1"/>
                </a:solidFill>
              </a:rPr>
              <a:t>he </a:t>
            </a:r>
            <a:r>
              <a:rPr lang="en-US" sz="2400" b="1" i="1" dirty="0">
                <a:solidFill>
                  <a:schemeClr val="tx1"/>
                </a:solidFill>
              </a:rPr>
              <a:t>rejoiced</a:t>
            </a:r>
            <a:r>
              <a:rPr lang="en-US" sz="2000" i="1" dirty="0">
                <a:solidFill>
                  <a:schemeClr val="tx1"/>
                </a:solidFill>
              </a:rPr>
              <a:t> in the Holy Spirit, and said, I thank thee, O Father, Lord of heaven and earth, that thou didst </a:t>
            </a:r>
            <a:r>
              <a:rPr lang="en-US" sz="2000" b="1" i="1" u="sng" dirty="0">
                <a:solidFill>
                  <a:schemeClr val="tx1"/>
                </a:solidFill>
              </a:rPr>
              <a:t>hide</a:t>
            </a:r>
            <a:r>
              <a:rPr lang="en-US" sz="2000" b="1" i="1" dirty="0">
                <a:solidFill>
                  <a:schemeClr val="tx1"/>
                </a:solidFill>
              </a:rPr>
              <a:t> </a:t>
            </a:r>
            <a:r>
              <a:rPr lang="en-US" sz="2000" i="1" dirty="0">
                <a:solidFill>
                  <a:schemeClr val="tx1"/>
                </a:solidFill>
              </a:rPr>
              <a:t>these things from the </a:t>
            </a:r>
            <a:r>
              <a:rPr lang="en-US" sz="2000" i="1" u="sng" dirty="0">
                <a:solidFill>
                  <a:schemeClr val="tx1"/>
                </a:solidFill>
              </a:rPr>
              <a:t>wise and understanding</a:t>
            </a:r>
            <a:r>
              <a:rPr lang="en-US" sz="2000" i="1" dirty="0">
                <a:solidFill>
                  <a:schemeClr val="tx1"/>
                </a:solidFill>
              </a:rPr>
              <a:t>, and did </a:t>
            </a:r>
            <a:r>
              <a:rPr lang="en-US" sz="2000" b="1" i="1" u="sng" dirty="0">
                <a:solidFill>
                  <a:schemeClr val="tx1"/>
                </a:solidFill>
              </a:rPr>
              <a:t>reveal</a:t>
            </a:r>
            <a:r>
              <a:rPr lang="en-US" sz="2000" b="1" i="1" dirty="0">
                <a:solidFill>
                  <a:schemeClr val="tx1"/>
                </a:solidFill>
              </a:rPr>
              <a:t> </a:t>
            </a:r>
            <a:r>
              <a:rPr lang="en-US" sz="2000" i="1" dirty="0">
                <a:solidFill>
                  <a:schemeClr val="tx1"/>
                </a:solidFill>
              </a:rPr>
              <a:t>them unto </a:t>
            </a:r>
            <a:r>
              <a:rPr lang="en-US" sz="2000" i="1" u="sng" dirty="0">
                <a:solidFill>
                  <a:schemeClr val="tx1"/>
                </a:solidFill>
              </a:rPr>
              <a:t>babes</a:t>
            </a:r>
            <a:r>
              <a:rPr lang="en-US" sz="2000" i="1" dirty="0">
                <a:solidFill>
                  <a:schemeClr val="tx1"/>
                </a:solidFill>
              </a:rPr>
              <a:t>: yea, Father; for so it was </a:t>
            </a:r>
            <a:r>
              <a:rPr lang="en-US" sz="2000" i="1" u="sng" dirty="0">
                <a:solidFill>
                  <a:schemeClr val="tx1"/>
                </a:solidFill>
              </a:rPr>
              <a:t>well-pleasing</a:t>
            </a:r>
            <a:r>
              <a:rPr lang="en-US" sz="2000" i="1" dirty="0">
                <a:solidFill>
                  <a:schemeClr val="tx1"/>
                </a:solidFill>
              </a:rPr>
              <a:t> in thy sight.”</a:t>
            </a:r>
          </a:p>
          <a:p>
            <a:r>
              <a:rPr lang="en-US" sz="2000" i="1" dirty="0">
                <a:solidFill>
                  <a:schemeClr val="tx1"/>
                </a:solidFill>
              </a:rPr>
              <a:t>It is earthly wisdom which often rejects knowledge from God</a:t>
            </a:r>
            <a:r>
              <a:rPr lang="en-US" sz="2000" dirty="0">
                <a:solidFill>
                  <a:schemeClr val="tx1"/>
                </a:solidFill>
              </a:rPr>
              <a:t> </a:t>
            </a:r>
            <a:br>
              <a:rPr lang="en-US" sz="2000" dirty="0">
                <a:solidFill>
                  <a:schemeClr val="tx1"/>
                </a:solidFill>
              </a:rPr>
            </a:br>
            <a:r>
              <a:rPr lang="en-US" sz="2000" dirty="0">
                <a:solidFill>
                  <a:schemeClr val="tx1"/>
                </a:solidFill>
              </a:rPr>
              <a:t>(see 1 Corinthians 1:18-31).</a:t>
            </a:r>
          </a:p>
          <a:p>
            <a:r>
              <a:rPr lang="en-US" sz="2000" i="1" dirty="0">
                <a:solidFill>
                  <a:schemeClr val="tx1"/>
                </a:solidFill>
              </a:rPr>
              <a:t>God’s word is </a:t>
            </a:r>
            <a:r>
              <a:rPr lang="en-US" sz="2000" b="1" i="1" dirty="0">
                <a:solidFill>
                  <a:schemeClr val="tx1"/>
                </a:solidFill>
              </a:rPr>
              <a:t>revealed</a:t>
            </a:r>
            <a:r>
              <a:rPr lang="en-US" sz="2000" dirty="0">
                <a:solidFill>
                  <a:schemeClr val="tx1"/>
                </a:solidFill>
              </a:rPr>
              <a:t> – (1 Corinthians 1:10ff; Ephesians 3:1-13).</a:t>
            </a:r>
          </a:p>
          <a:p>
            <a:r>
              <a:rPr lang="en-US" sz="2000" i="1" dirty="0">
                <a:solidFill>
                  <a:schemeClr val="tx1"/>
                </a:solidFill>
              </a:rPr>
              <a:t>God’s</a:t>
            </a:r>
            <a:r>
              <a:rPr lang="en-US" sz="2000" b="1" i="1" dirty="0">
                <a:solidFill>
                  <a:schemeClr val="tx1"/>
                </a:solidFill>
              </a:rPr>
              <a:t> “good pleasure</a:t>
            </a:r>
            <a:r>
              <a:rPr lang="en-US" sz="2000" i="1" dirty="0">
                <a:solidFill>
                  <a:schemeClr val="tx1"/>
                </a:solidFill>
              </a:rPr>
              <a:t>” is the basis for all essential elements of His eternal plan for human redemption</a:t>
            </a:r>
            <a:r>
              <a:rPr lang="en-US" sz="2000" dirty="0">
                <a:solidFill>
                  <a:schemeClr val="tx1"/>
                </a:solidFill>
              </a:rPr>
              <a:t> (see Rom. 9:14-16; </a:t>
            </a:r>
            <a:r>
              <a:rPr lang="en-US" sz="2000" b="1" dirty="0">
                <a:solidFill>
                  <a:schemeClr val="tx1"/>
                </a:solidFill>
              </a:rPr>
              <a:t>Ephesians 1:5, 9; Philippians 2:13; </a:t>
            </a:r>
            <a:r>
              <a:rPr lang="en-US" sz="2000" dirty="0">
                <a:solidFill>
                  <a:schemeClr val="tx1"/>
                </a:solidFill>
              </a:rPr>
              <a:t>2 Thessalonians 1:11; 2 Peter 1:17).</a:t>
            </a:r>
          </a:p>
        </p:txBody>
      </p:sp>
      <p:sp>
        <p:nvSpPr>
          <p:cNvPr id="6" name="Title 1">
            <a:extLst>
              <a:ext uri="{FF2B5EF4-FFF2-40B4-BE49-F238E27FC236}">
                <a16:creationId xmlns:a16="http://schemas.microsoft.com/office/drawing/2014/main" id="{3921C523-ECB0-4F0C-AB85-837573F50D9B}"/>
              </a:ext>
            </a:extLst>
          </p:cNvPr>
          <p:cNvSpPr>
            <a:spLocks noGrp="1"/>
          </p:cNvSpPr>
          <p:nvPr>
            <p:ph type="title"/>
          </p:nvPr>
        </p:nvSpPr>
        <p:spPr>
          <a:xfrm>
            <a:off x="695325" y="304806"/>
            <a:ext cx="8248650" cy="1078500"/>
          </a:xfrm>
        </p:spPr>
        <p:txBody>
          <a:bodyPr>
            <a:spAutoFit/>
          </a:bodyPr>
          <a:lstStyle/>
          <a:p>
            <a:r>
              <a:rPr lang="en-US" dirty="0">
                <a:solidFill>
                  <a:schemeClr val="tx1"/>
                </a:solidFill>
              </a:rPr>
              <a:t>The Mission and Return of the Seventy (Luke 10:1-24)</a:t>
            </a:r>
          </a:p>
        </p:txBody>
      </p:sp>
    </p:spTree>
    <p:extLst>
      <p:ext uri="{BB962C8B-B14F-4D97-AF65-F5344CB8AC3E}">
        <p14:creationId xmlns:p14="http://schemas.microsoft.com/office/powerpoint/2010/main" val="34711128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54D2C05-6F6D-4479-9125-CCD4BC80C430}"/>
              </a:ext>
            </a:extLst>
          </p:cNvPr>
          <p:cNvSpPr>
            <a:spLocks noGrp="1"/>
          </p:cNvSpPr>
          <p:nvPr>
            <p:ph idx="1"/>
          </p:nvPr>
        </p:nvSpPr>
        <p:spPr>
          <a:xfrm>
            <a:off x="695325" y="1484674"/>
            <a:ext cx="8248650" cy="5272084"/>
          </a:xfrm>
        </p:spPr>
        <p:txBody>
          <a:bodyPr wrap="square">
            <a:spAutoFit/>
          </a:bodyPr>
          <a:lstStyle/>
          <a:p>
            <a:pPr marL="0" indent="0" algn="l">
              <a:buNone/>
            </a:pPr>
            <a:r>
              <a:rPr lang="en-US" sz="2400" b="1" i="1" dirty="0">
                <a:solidFill>
                  <a:schemeClr val="tx1"/>
                </a:solidFill>
              </a:rPr>
              <a:t>The Rejoicing and Pride of the Disciples upon Return and Jesus’ Response</a:t>
            </a:r>
            <a:r>
              <a:rPr lang="en-US" sz="2400" b="1" dirty="0">
                <a:solidFill>
                  <a:schemeClr val="tx1"/>
                </a:solidFill>
              </a:rPr>
              <a:t> (10:17-24)</a:t>
            </a:r>
          </a:p>
          <a:p>
            <a:r>
              <a:rPr lang="en-US" sz="2400" dirty="0">
                <a:solidFill>
                  <a:schemeClr val="tx1"/>
                </a:solidFill>
              </a:rPr>
              <a:t>Luke 10:17, </a:t>
            </a:r>
            <a:r>
              <a:rPr lang="en-US" sz="2400" i="1" dirty="0">
                <a:solidFill>
                  <a:schemeClr val="tx1"/>
                </a:solidFill>
              </a:rPr>
              <a:t>“And the seventy returned with joy, saying, Lord, even the demons are subject unto us in thy name.”</a:t>
            </a:r>
          </a:p>
          <a:p>
            <a:pPr lvl="1"/>
            <a:r>
              <a:rPr lang="en-US" sz="2400" i="1" dirty="0">
                <a:solidFill>
                  <a:schemeClr val="tx1"/>
                </a:solidFill>
              </a:rPr>
              <a:t>We do not know where this meeting was or specifically where the 70 had been</a:t>
            </a:r>
          </a:p>
          <a:p>
            <a:r>
              <a:rPr lang="en-US" sz="2400" i="1" dirty="0">
                <a:solidFill>
                  <a:schemeClr val="tx1"/>
                </a:solidFill>
              </a:rPr>
              <a:t>They returned “with joy” (</a:t>
            </a:r>
            <a:r>
              <a:rPr lang="en-US" sz="2400" i="1" dirty="0" err="1">
                <a:solidFill>
                  <a:schemeClr val="tx1"/>
                </a:solidFill>
              </a:rPr>
              <a:t>charas</a:t>
            </a:r>
            <a:r>
              <a:rPr lang="en-US" sz="2400" i="1" dirty="0">
                <a:solidFill>
                  <a:schemeClr val="tx1"/>
                </a:solidFill>
              </a:rPr>
              <a:t>) after completing their mission.</a:t>
            </a:r>
          </a:p>
          <a:p>
            <a:r>
              <a:rPr lang="en-US" sz="2400" i="1" dirty="0">
                <a:solidFill>
                  <a:schemeClr val="tx1"/>
                </a:solidFill>
              </a:rPr>
              <a:t>“ The demons are subject unto us”</a:t>
            </a:r>
          </a:p>
          <a:p>
            <a:pPr lvl="1"/>
            <a:r>
              <a:rPr lang="en-US" sz="2400" dirty="0">
                <a:solidFill>
                  <a:schemeClr val="tx1"/>
                </a:solidFill>
              </a:rPr>
              <a:t>The 70 seem surprised. They were instructed to heal the sick</a:t>
            </a:r>
            <a:r>
              <a:rPr lang="en-US" sz="2400" i="0" dirty="0">
                <a:solidFill>
                  <a:schemeClr val="tx1"/>
                </a:solidFill>
              </a:rPr>
              <a:t> (verse 9). </a:t>
            </a:r>
            <a:r>
              <a:rPr lang="en-US" sz="2400" dirty="0">
                <a:solidFill>
                  <a:schemeClr val="tx1"/>
                </a:solidFill>
              </a:rPr>
              <a:t>The 12 had been given this promise when they were sent out earlier</a:t>
            </a:r>
            <a:r>
              <a:rPr lang="en-US" sz="2400" i="0" dirty="0">
                <a:solidFill>
                  <a:schemeClr val="tx1"/>
                </a:solidFill>
              </a:rPr>
              <a:t> (9:1; Matthew 10:8).</a:t>
            </a:r>
          </a:p>
          <a:p>
            <a:r>
              <a:rPr lang="en-US" sz="2400" i="1" dirty="0">
                <a:solidFill>
                  <a:schemeClr val="tx1"/>
                </a:solidFill>
              </a:rPr>
              <a:t>“In thy name”</a:t>
            </a:r>
          </a:p>
        </p:txBody>
      </p:sp>
      <p:sp>
        <p:nvSpPr>
          <p:cNvPr id="6" name="Title 1">
            <a:extLst>
              <a:ext uri="{FF2B5EF4-FFF2-40B4-BE49-F238E27FC236}">
                <a16:creationId xmlns:a16="http://schemas.microsoft.com/office/drawing/2014/main" id="{58A3F117-E99F-48B7-967F-CF23D9C0FA0A}"/>
              </a:ext>
            </a:extLst>
          </p:cNvPr>
          <p:cNvSpPr>
            <a:spLocks noGrp="1"/>
          </p:cNvSpPr>
          <p:nvPr>
            <p:ph type="title"/>
          </p:nvPr>
        </p:nvSpPr>
        <p:spPr>
          <a:xfrm>
            <a:off x="695325" y="304806"/>
            <a:ext cx="8248650" cy="1078500"/>
          </a:xfrm>
        </p:spPr>
        <p:txBody>
          <a:bodyPr>
            <a:spAutoFit/>
          </a:bodyPr>
          <a:lstStyle/>
          <a:p>
            <a:r>
              <a:rPr lang="en-US" dirty="0">
                <a:solidFill>
                  <a:schemeClr val="tx1"/>
                </a:solidFill>
              </a:rPr>
              <a:t>The Mission and Return of the Seventy (Luke 10:1-24)</a:t>
            </a:r>
          </a:p>
        </p:txBody>
      </p:sp>
    </p:spTree>
    <p:extLst>
      <p:ext uri="{BB962C8B-B14F-4D97-AF65-F5344CB8AC3E}">
        <p14:creationId xmlns:p14="http://schemas.microsoft.com/office/powerpoint/2010/main" val="17743759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54D2C05-6F6D-4479-9125-CCD4BC80C430}"/>
              </a:ext>
            </a:extLst>
          </p:cNvPr>
          <p:cNvSpPr>
            <a:spLocks noGrp="1"/>
          </p:cNvSpPr>
          <p:nvPr>
            <p:ph idx="1"/>
          </p:nvPr>
        </p:nvSpPr>
        <p:spPr>
          <a:xfrm>
            <a:off x="828675" y="1484674"/>
            <a:ext cx="8115300" cy="5068526"/>
          </a:xfrm>
        </p:spPr>
        <p:txBody>
          <a:bodyPr>
            <a:spAutoFit/>
          </a:bodyPr>
          <a:lstStyle/>
          <a:p>
            <a:pPr marL="0" indent="0" algn="l">
              <a:buNone/>
            </a:pPr>
            <a:r>
              <a:rPr lang="en-US" sz="2400" b="1" i="1" dirty="0">
                <a:solidFill>
                  <a:schemeClr val="tx1"/>
                </a:solidFill>
              </a:rPr>
              <a:t>The Rejoicing and Pride of the Disciples upon Return and Jesus’ Response</a:t>
            </a:r>
            <a:r>
              <a:rPr lang="en-US" sz="2400" b="1" dirty="0">
                <a:solidFill>
                  <a:schemeClr val="tx1"/>
                </a:solidFill>
              </a:rPr>
              <a:t> (10:17-24)</a:t>
            </a:r>
          </a:p>
          <a:p>
            <a:r>
              <a:rPr lang="en-US" sz="2400" i="1" dirty="0">
                <a:solidFill>
                  <a:schemeClr val="tx1"/>
                </a:solidFill>
              </a:rPr>
              <a:t>“In thy name” – The 70 recognized His authority.</a:t>
            </a:r>
          </a:p>
          <a:p>
            <a:r>
              <a:rPr lang="en-US" sz="2000" i="1" dirty="0">
                <a:solidFill>
                  <a:schemeClr val="tx1"/>
                </a:solidFill>
              </a:rPr>
              <a:t>“Used for everything which the name covers, everything the thought or feeling of which is roused in the mind by mentioning, hearing, remembering, the name, Matt 10:41</a:t>
            </a:r>
          </a:p>
          <a:p>
            <a:pPr marL="397764" lvl="1" indent="0">
              <a:buNone/>
            </a:pPr>
            <a:r>
              <a:rPr lang="en-US" sz="2000" i="1" dirty="0">
                <a:solidFill>
                  <a:schemeClr val="tx1"/>
                </a:solidFill>
              </a:rPr>
              <a:t>a.	by the command and authority of Christ:</a:t>
            </a:r>
          </a:p>
          <a:p>
            <a:pPr marL="397764" lvl="1" indent="0">
              <a:buNone/>
            </a:pPr>
            <a:r>
              <a:rPr lang="en-US" sz="2000" i="1" dirty="0">
                <a:solidFill>
                  <a:schemeClr val="tx1"/>
                </a:solidFill>
              </a:rPr>
              <a:t>b.	in the use of the name of Christ Mark 9:38</a:t>
            </a:r>
          </a:p>
          <a:p>
            <a:pPr marL="397764" lvl="1" indent="0">
              <a:buNone/>
            </a:pPr>
            <a:r>
              <a:rPr lang="en-US" sz="2000" i="1" dirty="0">
                <a:solidFill>
                  <a:schemeClr val="tx1"/>
                </a:solidFill>
              </a:rPr>
              <a:t>c.	through the power of Christ’s name, Mark 16:17</a:t>
            </a:r>
          </a:p>
          <a:p>
            <a:pPr marL="397764" lvl="1" indent="0">
              <a:buNone/>
            </a:pPr>
            <a:r>
              <a:rPr lang="en-US" sz="2000" i="1" dirty="0">
                <a:solidFill>
                  <a:schemeClr val="tx1"/>
                </a:solidFill>
              </a:rPr>
              <a:t>d.	in acknowledging, embracing, professing, the name of Christ: Acts 4:12</a:t>
            </a:r>
          </a:p>
          <a:p>
            <a:pPr marL="397764" lvl="1" indent="0">
              <a:buNone/>
            </a:pPr>
            <a:r>
              <a:rPr lang="en-US" sz="2000" i="1" dirty="0">
                <a:solidFill>
                  <a:schemeClr val="tx1"/>
                </a:solidFill>
              </a:rPr>
              <a:t>e.	relying or resting on the name of Christ, rooted (so to speak) in his name, </a:t>
            </a:r>
            <a:r>
              <a:rPr lang="en-US" sz="2000" i="1" dirty="0" err="1">
                <a:solidFill>
                  <a:schemeClr val="tx1"/>
                </a:solidFill>
              </a:rPr>
              <a:t>i</a:t>
            </a:r>
            <a:r>
              <a:rPr lang="en-US" sz="2000" i="1" dirty="0">
                <a:solidFill>
                  <a:schemeClr val="tx1"/>
                </a:solidFill>
              </a:rPr>
              <a:t>. e. mindful of Christ: Col 3:17</a:t>
            </a:r>
          </a:p>
          <a:p>
            <a:pPr marL="397764" lvl="1" indent="0">
              <a:buNone/>
            </a:pPr>
            <a:r>
              <a:rPr lang="en-US" sz="2000" i="1" dirty="0">
                <a:solidFill>
                  <a:schemeClr val="tx1"/>
                </a:solidFill>
              </a:rPr>
              <a:t>f.	for the name of Christ 1 Peter 4:14” (Thayer)</a:t>
            </a:r>
          </a:p>
        </p:txBody>
      </p:sp>
      <p:sp>
        <p:nvSpPr>
          <p:cNvPr id="6" name="Title 1">
            <a:extLst>
              <a:ext uri="{FF2B5EF4-FFF2-40B4-BE49-F238E27FC236}">
                <a16:creationId xmlns:a16="http://schemas.microsoft.com/office/drawing/2014/main" id="{299805E9-A2F2-4BAB-9515-5F5C1968A5EA}"/>
              </a:ext>
            </a:extLst>
          </p:cNvPr>
          <p:cNvSpPr>
            <a:spLocks noGrp="1"/>
          </p:cNvSpPr>
          <p:nvPr>
            <p:ph type="title"/>
          </p:nvPr>
        </p:nvSpPr>
        <p:spPr>
          <a:xfrm>
            <a:off x="695325" y="304806"/>
            <a:ext cx="8248650" cy="1078500"/>
          </a:xfrm>
        </p:spPr>
        <p:txBody>
          <a:bodyPr>
            <a:spAutoFit/>
          </a:bodyPr>
          <a:lstStyle/>
          <a:p>
            <a:r>
              <a:rPr lang="en-US" dirty="0">
                <a:solidFill>
                  <a:schemeClr val="tx1"/>
                </a:solidFill>
              </a:rPr>
              <a:t>The Mission and Return of the Seventy (Luke 10:1-24)</a:t>
            </a:r>
          </a:p>
        </p:txBody>
      </p:sp>
    </p:spTree>
    <p:extLst>
      <p:ext uri="{BB962C8B-B14F-4D97-AF65-F5344CB8AC3E}">
        <p14:creationId xmlns:p14="http://schemas.microsoft.com/office/powerpoint/2010/main" val="26716579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54D2C05-6F6D-4479-9125-CCD4BC80C430}"/>
              </a:ext>
            </a:extLst>
          </p:cNvPr>
          <p:cNvSpPr>
            <a:spLocks noGrp="1"/>
          </p:cNvSpPr>
          <p:nvPr>
            <p:ph idx="1"/>
          </p:nvPr>
        </p:nvSpPr>
        <p:spPr>
          <a:xfrm>
            <a:off x="828675" y="1484674"/>
            <a:ext cx="8115300" cy="4423903"/>
          </a:xfrm>
        </p:spPr>
        <p:txBody>
          <a:bodyPr>
            <a:spAutoFit/>
          </a:bodyPr>
          <a:lstStyle/>
          <a:p>
            <a:pPr marL="0" indent="0" algn="l">
              <a:buNone/>
            </a:pPr>
            <a:r>
              <a:rPr lang="en-US" sz="2400" b="1" i="1" dirty="0">
                <a:solidFill>
                  <a:schemeClr val="tx1"/>
                </a:solidFill>
              </a:rPr>
              <a:t>The Rejoicing and Pride of the Disciples upon Return and Jesus’ Response</a:t>
            </a:r>
            <a:r>
              <a:rPr lang="en-US" sz="2400" b="1" dirty="0">
                <a:solidFill>
                  <a:schemeClr val="tx1"/>
                </a:solidFill>
              </a:rPr>
              <a:t> (10:17-24)</a:t>
            </a:r>
          </a:p>
          <a:p>
            <a:pPr marL="0" indent="0" algn="l">
              <a:buNone/>
            </a:pPr>
            <a:r>
              <a:rPr lang="en-US" sz="2400" dirty="0">
                <a:solidFill>
                  <a:schemeClr val="tx1"/>
                </a:solidFill>
              </a:rPr>
              <a:t>Luke 10:18, </a:t>
            </a:r>
            <a:r>
              <a:rPr lang="en-US" sz="2400" i="1" dirty="0">
                <a:solidFill>
                  <a:schemeClr val="tx1"/>
                </a:solidFill>
              </a:rPr>
              <a:t>“And he said unto them, I beheld Satan fallen as lightning from heaven.”</a:t>
            </a:r>
          </a:p>
          <a:p>
            <a:pPr marL="0" indent="0" algn="l">
              <a:buNone/>
            </a:pPr>
            <a:r>
              <a:rPr lang="en-US" sz="2400" i="1" dirty="0">
                <a:solidFill>
                  <a:schemeClr val="tx1"/>
                </a:solidFill>
              </a:rPr>
              <a:t>“I beheld” – The verb, </a:t>
            </a:r>
            <a:r>
              <a:rPr lang="en-US" sz="2400" i="1" dirty="0" err="1">
                <a:solidFill>
                  <a:schemeClr val="tx1"/>
                </a:solidFill>
              </a:rPr>
              <a:t>theōreō</a:t>
            </a:r>
            <a:r>
              <a:rPr lang="en-US" sz="2400" i="1" dirty="0">
                <a:solidFill>
                  <a:schemeClr val="tx1"/>
                </a:solidFill>
              </a:rPr>
              <a:t>, means to “be a spectator, look at, observe, perceive” </a:t>
            </a:r>
            <a:r>
              <a:rPr lang="en-US" i="1" dirty="0">
                <a:solidFill>
                  <a:schemeClr val="tx1"/>
                </a:solidFill>
              </a:rPr>
              <a:t>(Arndt and Gingrich, page 360).</a:t>
            </a:r>
          </a:p>
          <a:p>
            <a:r>
              <a:rPr lang="en-US" sz="2400" i="1" dirty="0">
                <a:solidFill>
                  <a:schemeClr val="tx1"/>
                </a:solidFill>
              </a:rPr>
              <a:t>NOTE: </a:t>
            </a:r>
            <a:r>
              <a:rPr lang="en-US" sz="2400" i="1" u="sng" dirty="0">
                <a:solidFill>
                  <a:schemeClr val="tx1"/>
                </a:solidFill>
              </a:rPr>
              <a:t>Jesus foresaw His victory over Satan</a:t>
            </a:r>
            <a:r>
              <a:rPr lang="en-US" sz="2400" i="1" dirty="0">
                <a:solidFill>
                  <a:schemeClr val="tx1"/>
                </a:solidFill>
              </a:rPr>
              <a:t>. The verse does not say that Satan fell from heaven, but it says that Jesus saw Satan fallen “as lightning from heaven.”</a:t>
            </a:r>
          </a:p>
          <a:p>
            <a:r>
              <a:rPr lang="en-US" sz="2400" i="1" dirty="0">
                <a:solidFill>
                  <a:schemeClr val="tx1"/>
                </a:solidFill>
              </a:rPr>
              <a:t>Because the demons were subject to the 70 in Christ’s name, Jesus could see the defeat of Satan.</a:t>
            </a:r>
          </a:p>
        </p:txBody>
      </p:sp>
      <p:sp>
        <p:nvSpPr>
          <p:cNvPr id="6" name="Title 1">
            <a:extLst>
              <a:ext uri="{FF2B5EF4-FFF2-40B4-BE49-F238E27FC236}">
                <a16:creationId xmlns:a16="http://schemas.microsoft.com/office/drawing/2014/main" id="{8D43B23F-E53D-431B-965F-160DBAA8AB1F}"/>
              </a:ext>
            </a:extLst>
          </p:cNvPr>
          <p:cNvSpPr>
            <a:spLocks noGrp="1"/>
          </p:cNvSpPr>
          <p:nvPr>
            <p:ph type="title"/>
          </p:nvPr>
        </p:nvSpPr>
        <p:spPr>
          <a:xfrm>
            <a:off x="695325" y="304806"/>
            <a:ext cx="8248650" cy="1078500"/>
          </a:xfrm>
        </p:spPr>
        <p:txBody>
          <a:bodyPr>
            <a:spAutoFit/>
          </a:bodyPr>
          <a:lstStyle/>
          <a:p>
            <a:r>
              <a:rPr lang="en-US" dirty="0">
                <a:solidFill>
                  <a:schemeClr val="tx1"/>
                </a:solidFill>
              </a:rPr>
              <a:t>The Mission and Return of the Seventy (Luke 10:1-24)</a:t>
            </a:r>
          </a:p>
        </p:txBody>
      </p:sp>
    </p:spTree>
    <p:extLst>
      <p:ext uri="{BB962C8B-B14F-4D97-AF65-F5344CB8AC3E}">
        <p14:creationId xmlns:p14="http://schemas.microsoft.com/office/powerpoint/2010/main" val="3892933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54D2C05-6F6D-4479-9125-CCD4BC80C430}"/>
              </a:ext>
            </a:extLst>
          </p:cNvPr>
          <p:cNvSpPr>
            <a:spLocks noGrp="1"/>
          </p:cNvSpPr>
          <p:nvPr>
            <p:ph idx="1"/>
          </p:nvPr>
        </p:nvSpPr>
        <p:spPr>
          <a:xfrm>
            <a:off x="828675" y="1484674"/>
            <a:ext cx="8115300" cy="5220788"/>
          </a:xfrm>
        </p:spPr>
        <p:txBody>
          <a:bodyPr>
            <a:spAutoFit/>
          </a:bodyPr>
          <a:lstStyle/>
          <a:p>
            <a:pPr marL="0" indent="0" algn="l">
              <a:buNone/>
            </a:pPr>
            <a:r>
              <a:rPr lang="en-US" sz="2400" b="1" i="1" dirty="0">
                <a:solidFill>
                  <a:schemeClr val="tx1"/>
                </a:solidFill>
              </a:rPr>
              <a:t>The Rejoicing and Pride of the Disciples upon Return and Jesus’ Response</a:t>
            </a:r>
            <a:r>
              <a:rPr lang="en-US" sz="2400" b="1" dirty="0">
                <a:solidFill>
                  <a:schemeClr val="tx1"/>
                </a:solidFill>
              </a:rPr>
              <a:t> (10:17-24)</a:t>
            </a:r>
          </a:p>
          <a:p>
            <a:pPr marL="0" indent="0" algn="l">
              <a:buNone/>
            </a:pPr>
            <a:r>
              <a:rPr lang="en-US" sz="2400" dirty="0">
                <a:solidFill>
                  <a:schemeClr val="tx1"/>
                </a:solidFill>
              </a:rPr>
              <a:t>Luke 10:18, </a:t>
            </a:r>
            <a:r>
              <a:rPr lang="en-US" sz="2400" i="1" dirty="0">
                <a:solidFill>
                  <a:schemeClr val="tx1"/>
                </a:solidFill>
              </a:rPr>
              <a:t>“And he said unto them, I beheld Satan fallen as lightning from heaven.”</a:t>
            </a:r>
          </a:p>
          <a:p>
            <a:r>
              <a:rPr lang="en-US" sz="2400" i="1" dirty="0">
                <a:solidFill>
                  <a:schemeClr val="tx1"/>
                </a:solidFill>
              </a:rPr>
              <a:t>Because the demons were subject to the 70 in Christ’s name, Jesus could see the defeat of Satan.</a:t>
            </a:r>
          </a:p>
          <a:p>
            <a:r>
              <a:rPr lang="en-US" sz="2400" i="1" dirty="0">
                <a:solidFill>
                  <a:schemeClr val="tx1"/>
                </a:solidFill>
              </a:rPr>
              <a:t>It would be “as lightning from heaven” – sudden and fast</a:t>
            </a:r>
            <a:r>
              <a:rPr lang="en-US" sz="2400" dirty="0">
                <a:solidFill>
                  <a:schemeClr val="tx1"/>
                </a:solidFill>
              </a:rPr>
              <a:t> (see Hebrews 2:14).</a:t>
            </a:r>
          </a:p>
          <a:p>
            <a:pPr lvl="1"/>
            <a:r>
              <a:rPr lang="en-US" sz="2400" i="1" dirty="0">
                <a:solidFill>
                  <a:schemeClr val="tx1"/>
                </a:solidFill>
              </a:rPr>
              <a:t>If Satan had been cast out of heaven at some time in the past, this verse does not teach it.</a:t>
            </a:r>
          </a:p>
          <a:p>
            <a:pPr lvl="1"/>
            <a:r>
              <a:rPr lang="en-US" sz="2400" i="1" dirty="0">
                <a:solidFill>
                  <a:schemeClr val="tx1"/>
                </a:solidFill>
              </a:rPr>
              <a:t>Jesus was referring to the future and He was not relating to the past.</a:t>
            </a:r>
            <a:endParaRPr lang="en-US" sz="2400" i="0" dirty="0">
              <a:solidFill>
                <a:schemeClr val="tx1"/>
              </a:solidFill>
            </a:endParaRPr>
          </a:p>
          <a:p>
            <a:pPr lvl="1"/>
            <a:r>
              <a:rPr lang="en-US" sz="2400" i="0" dirty="0">
                <a:solidFill>
                  <a:schemeClr val="tx1"/>
                </a:solidFill>
              </a:rPr>
              <a:t>Revelation 12:7-9; cf. 1:18</a:t>
            </a:r>
          </a:p>
        </p:txBody>
      </p:sp>
      <p:sp>
        <p:nvSpPr>
          <p:cNvPr id="6" name="Title 1">
            <a:extLst>
              <a:ext uri="{FF2B5EF4-FFF2-40B4-BE49-F238E27FC236}">
                <a16:creationId xmlns:a16="http://schemas.microsoft.com/office/drawing/2014/main" id="{D077BD73-133E-4CA6-A393-7B6A9C1802DA}"/>
              </a:ext>
            </a:extLst>
          </p:cNvPr>
          <p:cNvSpPr>
            <a:spLocks noGrp="1"/>
          </p:cNvSpPr>
          <p:nvPr>
            <p:ph type="title"/>
          </p:nvPr>
        </p:nvSpPr>
        <p:spPr>
          <a:xfrm>
            <a:off x="695325" y="304806"/>
            <a:ext cx="8248650" cy="1078500"/>
          </a:xfrm>
        </p:spPr>
        <p:txBody>
          <a:bodyPr>
            <a:spAutoFit/>
          </a:bodyPr>
          <a:lstStyle/>
          <a:p>
            <a:r>
              <a:rPr lang="en-US" dirty="0">
                <a:solidFill>
                  <a:schemeClr val="tx1"/>
                </a:solidFill>
              </a:rPr>
              <a:t>The Mission and Return of the Seventy (Luke 10:1-24)</a:t>
            </a:r>
          </a:p>
        </p:txBody>
      </p:sp>
    </p:spTree>
    <p:extLst>
      <p:ext uri="{BB962C8B-B14F-4D97-AF65-F5344CB8AC3E}">
        <p14:creationId xmlns:p14="http://schemas.microsoft.com/office/powerpoint/2010/main" val="27792261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54D2C05-6F6D-4479-9125-CCD4BC80C430}"/>
              </a:ext>
            </a:extLst>
          </p:cNvPr>
          <p:cNvSpPr>
            <a:spLocks noGrp="1"/>
          </p:cNvSpPr>
          <p:nvPr>
            <p:ph idx="1"/>
          </p:nvPr>
        </p:nvSpPr>
        <p:spPr>
          <a:xfrm>
            <a:off x="828675" y="1484674"/>
            <a:ext cx="8248650" cy="5306646"/>
          </a:xfrm>
        </p:spPr>
        <p:txBody>
          <a:bodyPr>
            <a:spAutoFit/>
          </a:bodyPr>
          <a:lstStyle/>
          <a:p>
            <a:pPr marL="0" indent="0" algn="l">
              <a:buNone/>
            </a:pPr>
            <a:r>
              <a:rPr lang="en-US" sz="2400" dirty="0">
                <a:solidFill>
                  <a:schemeClr val="tx1"/>
                </a:solidFill>
              </a:rPr>
              <a:t>Luke 10:18, </a:t>
            </a:r>
            <a:r>
              <a:rPr lang="en-US" sz="2400" i="1" dirty="0">
                <a:solidFill>
                  <a:schemeClr val="tx1"/>
                </a:solidFill>
              </a:rPr>
              <a:t>“And he said unto them, I beheld Satan fallen as lightning from heaven.”</a:t>
            </a:r>
          </a:p>
          <a:p>
            <a:pPr marL="0" indent="0" algn="l">
              <a:buNone/>
            </a:pPr>
            <a:r>
              <a:rPr lang="en-US" sz="2400" i="1" dirty="0">
                <a:solidFill>
                  <a:schemeClr val="tx1"/>
                </a:solidFill>
              </a:rPr>
              <a:t>NOTE: </a:t>
            </a:r>
            <a:r>
              <a:rPr lang="en-US" sz="2300" i="1" dirty="0">
                <a:solidFill>
                  <a:schemeClr val="tx1"/>
                </a:solidFill>
              </a:rPr>
              <a:t>Before He could establish His kingdom (the kingdom of God), He had to invade the territory of the enemy, conquer it, and render the enemy (Satan) helpless and weak.</a:t>
            </a:r>
            <a:br>
              <a:rPr lang="en-US" sz="2300" i="1" dirty="0">
                <a:solidFill>
                  <a:schemeClr val="tx1"/>
                </a:solidFill>
              </a:rPr>
            </a:br>
            <a:r>
              <a:rPr lang="en-US" sz="2300" dirty="0">
                <a:solidFill>
                  <a:schemeClr val="tx1"/>
                </a:solidFill>
              </a:rPr>
              <a:t>cf. Matthew 12:29</a:t>
            </a:r>
          </a:p>
          <a:p>
            <a:r>
              <a:rPr lang="en-US" sz="2300" i="1" dirty="0">
                <a:solidFill>
                  <a:schemeClr val="tx1"/>
                </a:solidFill>
              </a:rPr>
              <a:t>This He did by preaching the gospel and visibly demonstrating its power.</a:t>
            </a:r>
          </a:p>
          <a:p>
            <a:r>
              <a:rPr lang="en-US" sz="2300" i="1" dirty="0">
                <a:solidFill>
                  <a:schemeClr val="tx1"/>
                </a:solidFill>
              </a:rPr>
              <a:t>The healing miracles, and especially the casting out of demons, were not random acts of kindness; they were instead direct assaults on the kingdom of Satan.</a:t>
            </a:r>
            <a:br>
              <a:rPr lang="en-US" sz="2300" i="1" dirty="0">
                <a:solidFill>
                  <a:schemeClr val="tx1"/>
                </a:solidFill>
              </a:rPr>
            </a:br>
            <a:r>
              <a:rPr lang="en-US" sz="2300" dirty="0">
                <a:solidFill>
                  <a:schemeClr val="tx1"/>
                </a:solidFill>
              </a:rPr>
              <a:t>cf. John 12:31-32</a:t>
            </a:r>
          </a:p>
          <a:p>
            <a:r>
              <a:rPr lang="en-US" sz="2300" i="1" dirty="0">
                <a:solidFill>
                  <a:schemeClr val="tx1"/>
                </a:solidFill>
              </a:rPr>
              <a:t>Through the gospel man no longer needed to be the slave of Satan and of sin.</a:t>
            </a:r>
            <a:r>
              <a:rPr lang="en-US" sz="2300" dirty="0">
                <a:solidFill>
                  <a:schemeClr val="tx1"/>
                </a:solidFill>
              </a:rPr>
              <a:t> cf. Romans 6:16-18</a:t>
            </a:r>
          </a:p>
        </p:txBody>
      </p:sp>
      <p:sp>
        <p:nvSpPr>
          <p:cNvPr id="6" name="Title 1">
            <a:extLst>
              <a:ext uri="{FF2B5EF4-FFF2-40B4-BE49-F238E27FC236}">
                <a16:creationId xmlns:a16="http://schemas.microsoft.com/office/drawing/2014/main" id="{E0B1CEB6-1E26-4228-B27F-B7FD6FF8F422}"/>
              </a:ext>
            </a:extLst>
          </p:cNvPr>
          <p:cNvSpPr>
            <a:spLocks noGrp="1"/>
          </p:cNvSpPr>
          <p:nvPr>
            <p:ph type="title"/>
          </p:nvPr>
        </p:nvSpPr>
        <p:spPr>
          <a:xfrm>
            <a:off x="695325" y="304806"/>
            <a:ext cx="8248650" cy="1078500"/>
          </a:xfrm>
        </p:spPr>
        <p:txBody>
          <a:bodyPr>
            <a:spAutoFit/>
          </a:bodyPr>
          <a:lstStyle/>
          <a:p>
            <a:r>
              <a:rPr lang="en-US" dirty="0">
                <a:solidFill>
                  <a:schemeClr val="tx1"/>
                </a:solidFill>
              </a:rPr>
              <a:t>The Mission and Return of the Seventy (Luke 10:1-24)</a:t>
            </a:r>
          </a:p>
        </p:txBody>
      </p:sp>
    </p:spTree>
    <p:extLst>
      <p:ext uri="{BB962C8B-B14F-4D97-AF65-F5344CB8AC3E}">
        <p14:creationId xmlns:p14="http://schemas.microsoft.com/office/powerpoint/2010/main" val="42401304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54D2C05-6F6D-4479-9125-CCD4BC80C430}"/>
              </a:ext>
            </a:extLst>
          </p:cNvPr>
          <p:cNvSpPr>
            <a:spLocks noGrp="1"/>
          </p:cNvSpPr>
          <p:nvPr>
            <p:ph idx="1"/>
          </p:nvPr>
        </p:nvSpPr>
        <p:spPr>
          <a:xfrm>
            <a:off x="695325" y="1484674"/>
            <a:ext cx="8382000" cy="5345887"/>
          </a:xfrm>
        </p:spPr>
        <p:txBody>
          <a:bodyPr wrap="square">
            <a:spAutoFit/>
          </a:bodyPr>
          <a:lstStyle/>
          <a:p>
            <a:pPr marL="0" indent="0" algn="l">
              <a:buNone/>
            </a:pPr>
            <a:r>
              <a:rPr lang="en-US" sz="2400" i="1" dirty="0">
                <a:solidFill>
                  <a:schemeClr val="tx1"/>
                </a:solidFill>
              </a:rPr>
              <a:t>NOTE:</a:t>
            </a:r>
          </a:p>
          <a:p>
            <a:r>
              <a:rPr lang="en-US" sz="2200" i="1" dirty="0">
                <a:solidFill>
                  <a:schemeClr val="tx1"/>
                </a:solidFill>
              </a:rPr>
              <a:t>Spiritual beings, like human beings, have freedom of will. </a:t>
            </a:r>
          </a:p>
          <a:p>
            <a:r>
              <a:rPr lang="en-US" sz="2200" i="1" dirty="0">
                <a:solidFill>
                  <a:schemeClr val="tx1"/>
                </a:solidFill>
              </a:rPr>
              <a:t>Jude describes the punishment of rebellious angels in</a:t>
            </a:r>
            <a:r>
              <a:rPr lang="en-US" sz="2200" dirty="0">
                <a:solidFill>
                  <a:schemeClr val="tx1"/>
                </a:solidFill>
              </a:rPr>
              <a:t> verse 6</a:t>
            </a:r>
            <a:r>
              <a:rPr lang="en-US" sz="2200" i="1" dirty="0">
                <a:solidFill>
                  <a:schemeClr val="tx1"/>
                </a:solidFill>
              </a:rPr>
              <a:t> of his epistle, and Peter speaks of angels sinning in</a:t>
            </a:r>
            <a:r>
              <a:rPr lang="en-US" sz="2200" dirty="0">
                <a:solidFill>
                  <a:schemeClr val="tx1"/>
                </a:solidFill>
              </a:rPr>
              <a:t> 2 Peter 2:4.</a:t>
            </a:r>
          </a:p>
          <a:p>
            <a:r>
              <a:rPr lang="en-US" sz="2200" i="1" dirty="0">
                <a:solidFill>
                  <a:schemeClr val="tx1"/>
                </a:solidFill>
              </a:rPr>
              <a:t>Hence Satan stands opposed to God because he chooses to do so.</a:t>
            </a:r>
          </a:p>
          <a:p>
            <a:r>
              <a:rPr lang="en-US" sz="2200" i="1" dirty="0">
                <a:solidFill>
                  <a:schemeClr val="tx1"/>
                </a:solidFill>
              </a:rPr>
              <a:t>God certainly did not create him for evil or as an evil being, for the Bible tells us plainly that there is no evil associated with God</a:t>
            </a:r>
            <a:r>
              <a:rPr lang="en-US" sz="2200" dirty="0">
                <a:solidFill>
                  <a:schemeClr val="tx1"/>
                </a:solidFill>
              </a:rPr>
              <a:t> (James 1:13; 1 John 1:5).</a:t>
            </a:r>
          </a:p>
          <a:p>
            <a:r>
              <a:rPr lang="en-US" sz="2200" i="1" dirty="0">
                <a:solidFill>
                  <a:schemeClr val="tx1"/>
                </a:solidFill>
              </a:rPr>
              <a:t>It seems that the most we could say about Satan’s origin is that he is a created, but spiritual, being who has chosen to oppose God, and he recruits other spiritual beings and human beings in his efforts.</a:t>
            </a:r>
          </a:p>
          <a:p>
            <a:r>
              <a:rPr lang="en-US" sz="2200" i="1" dirty="0">
                <a:solidFill>
                  <a:schemeClr val="tx1"/>
                </a:solidFill>
              </a:rPr>
              <a:t>Much more than this is only speculation.</a:t>
            </a:r>
          </a:p>
        </p:txBody>
      </p:sp>
      <p:sp>
        <p:nvSpPr>
          <p:cNvPr id="7" name="Title 1">
            <a:extLst>
              <a:ext uri="{FF2B5EF4-FFF2-40B4-BE49-F238E27FC236}">
                <a16:creationId xmlns:a16="http://schemas.microsoft.com/office/drawing/2014/main" id="{CB3187EC-60B5-4460-A9D2-53C4B398B694}"/>
              </a:ext>
            </a:extLst>
          </p:cNvPr>
          <p:cNvSpPr>
            <a:spLocks noGrp="1"/>
          </p:cNvSpPr>
          <p:nvPr>
            <p:ph type="title"/>
          </p:nvPr>
        </p:nvSpPr>
        <p:spPr>
          <a:xfrm>
            <a:off x="695325" y="304806"/>
            <a:ext cx="8248650" cy="1078500"/>
          </a:xfrm>
        </p:spPr>
        <p:txBody>
          <a:bodyPr>
            <a:spAutoFit/>
          </a:bodyPr>
          <a:lstStyle/>
          <a:p>
            <a:r>
              <a:rPr lang="en-US" dirty="0">
                <a:solidFill>
                  <a:schemeClr val="tx1"/>
                </a:solidFill>
              </a:rPr>
              <a:t>The Mission and Return of the Seventy (Luke 10:1-24)</a:t>
            </a:r>
          </a:p>
        </p:txBody>
      </p:sp>
    </p:spTree>
    <p:extLst>
      <p:ext uri="{BB962C8B-B14F-4D97-AF65-F5344CB8AC3E}">
        <p14:creationId xmlns:p14="http://schemas.microsoft.com/office/powerpoint/2010/main" val="23971571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54D2C05-6F6D-4479-9125-CCD4BC80C430}"/>
              </a:ext>
            </a:extLst>
          </p:cNvPr>
          <p:cNvSpPr>
            <a:spLocks noGrp="1"/>
          </p:cNvSpPr>
          <p:nvPr>
            <p:ph idx="1"/>
          </p:nvPr>
        </p:nvSpPr>
        <p:spPr>
          <a:xfrm>
            <a:off x="603315" y="1484674"/>
            <a:ext cx="8474010" cy="5262979"/>
          </a:xfrm>
        </p:spPr>
        <p:txBody>
          <a:bodyPr wrap="square">
            <a:spAutoFit/>
          </a:bodyPr>
          <a:lstStyle/>
          <a:p>
            <a:pPr marL="0" indent="0" algn="l">
              <a:lnSpc>
                <a:spcPct val="100000"/>
              </a:lnSpc>
              <a:spcBef>
                <a:spcPts val="0"/>
              </a:spcBef>
              <a:spcAft>
                <a:spcPts val="0"/>
              </a:spcAft>
              <a:buNone/>
            </a:pPr>
            <a:r>
              <a:rPr lang="en-US" sz="2400" dirty="0">
                <a:solidFill>
                  <a:schemeClr val="tx1"/>
                </a:solidFill>
              </a:rPr>
              <a:t>Luke 10:19, </a:t>
            </a:r>
            <a:r>
              <a:rPr lang="en-US" sz="2400" i="1" dirty="0">
                <a:solidFill>
                  <a:schemeClr val="tx1"/>
                </a:solidFill>
              </a:rPr>
              <a:t>“Behold, I have given you authority to tread upon serpents and scorpions, and </a:t>
            </a:r>
            <a:r>
              <a:rPr lang="en-US" sz="2400" i="1" u="sng" dirty="0">
                <a:solidFill>
                  <a:schemeClr val="tx1"/>
                </a:solidFill>
              </a:rPr>
              <a:t>over all the power of the enemy</a:t>
            </a:r>
            <a:r>
              <a:rPr lang="en-US" sz="2400" i="1" dirty="0">
                <a:solidFill>
                  <a:schemeClr val="tx1"/>
                </a:solidFill>
              </a:rPr>
              <a:t>: and nothing shall in any wise hurt you.” </a:t>
            </a:r>
            <a:r>
              <a:rPr lang="en-US" sz="2400" dirty="0">
                <a:solidFill>
                  <a:schemeClr val="tx1"/>
                </a:solidFill>
              </a:rPr>
              <a:t>(cf. Psalms 91:9-14; see Genesis 3:15).</a:t>
            </a:r>
          </a:p>
          <a:p>
            <a:pPr>
              <a:lnSpc>
                <a:spcPct val="100000"/>
              </a:lnSpc>
              <a:spcBef>
                <a:spcPts val="0"/>
              </a:spcBef>
              <a:spcAft>
                <a:spcPts val="0"/>
              </a:spcAft>
            </a:pPr>
            <a:r>
              <a:rPr lang="en-US" sz="2400" i="1" dirty="0">
                <a:solidFill>
                  <a:schemeClr val="tx1"/>
                </a:solidFill>
              </a:rPr>
              <a:t>This goes beyond some literal ability to withstand bites and stings</a:t>
            </a:r>
            <a:r>
              <a:rPr lang="en-US" sz="2400" dirty="0">
                <a:solidFill>
                  <a:schemeClr val="tx1"/>
                </a:solidFill>
              </a:rPr>
              <a:t> (Mark 16:18; Acts 28:3-5; see Deuteronomy 8:15).</a:t>
            </a:r>
          </a:p>
          <a:p>
            <a:pPr>
              <a:lnSpc>
                <a:spcPct val="100000"/>
              </a:lnSpc>
              <a:spcBef>
                <a:spcPts val="0"/>
              </a:spcBef>
              <a:spcAft>
                <a:spcPts val="0"/>
              </a:spcAft>
            </a:pPr>
            <a:r>
              <a:rPr lang="en-US" sz="2400" i="1" dirty="0">
                <a:solidFill>
                  <a:schemeClr val="tx1"/>
                </a:solidFill>
              </a:rPr>
              <a:t>It is representative of the competence Christ provides to overcome dangerous assailants in the spiritual realm.</a:t>
            </a:r>
            <a:br>
              <a:rPr lang="en-US" sz="2400" i="1" dirty="0">
                <a:solidFill>
                  <a:schemeClr val="tx1"/>
                </a:solidFill>
              </a:rPr>
            </a:br>
            <a:r>
              <a:rPr lang="en-US" sz="2400" dirty="0">
                <a:solidFill>
                  <a:schemeClr val="tx1"/>
                </a:solidFill>
              </a:rPr>
              <a:t>(cf. Ephesians 2:1ff; 6:10ff; 2 Corinthians 10:3ff)</a:t>
            </a:r>
          </a:p>
          <a:p>
            <a:pPr>
              <a:lnSpc>
                <a:spcPct val="100000"/>
              </a:lnSpc>
              <a:spcBef>
                <a:spcPts val="0"/>
              </a:spcBef>
              <a:spcAft>
                <a:spcPts val="0"/>
              </a:spcAft>
            </a:pPr>
            <a:r>
              <a:rPr lang="en-US" sz="2400" i="1" dirty="0">
                <a:solidFill>
                  <a:schemeClr val="tx1"/>
                </a:solidFill>
              </a:rPr>
              <a:t>The devil, himself, is sometimes identified as a serpent</a:t>
            </a:r>
            <a:r>
              <a:rPr lang="en-US" sz="2400" dirty="0">
                <a:solidFill>
                  <a:schemeClr val="tx1"/>
                </a:solidFill>
              </a:rPr>
              <a:t> (Genesis 3:1-24; 2 Corinthians 11:3; Revelation 12:9,14-15; 20:2).</a:t>
            </a:r>
          </a:p>
          <a:p>
            <a:pPr>
              <a:lnSpc>
                <a:spcPct val="100000"/>
              </a:lnSpc>
              <a:spcBef>
                <a:spcPts val="0"/>
              </a:spcBef>
              <a:spcAft>
                <a:spcPts val="0"/>
              </a:spcAft>
            </a:pPr>
            <a:r>
              <a:rPr lang="en-US" sz="2400" i="1" dirty="0">
                <a:solidFill>
                  <a:schemeClr val="tx1"/>
                </a:solidFill>
              </a:rPr>
              <a:t>The 12 and the 70 had been sent out like an army to invade Satan’s territory and to wage war.</a:t>
            </a:r>
          </a:p>
        </p:txBody>
      </p:sp>
      <p:sp>
        <p:nvSpPr>
          <p:cNvPr id="6" name="Title 1">
            <a:extLst>
              <a:ext uri="{FF2B5EF4-FFF2-40B4-BE49-F238E27FC236}">
                <a16:creationId xmlns:a16="http://schemas.microsoft.com/office/drawing/2014/main" id="{9D2F7388-E377-4208-90CE-BB06F87FCE2F}"/>
              </a:ext>
            </a:extLst>
          </p:cNvPr>
          <p:cNvSpPr>
            <a:spLocks noGrp="1"/>
          </p:cNvSpPr>
          <p:nvPr>
            <p:ph type="title"/>
          </p:nvPr>
        </p:nvSpPr>
        <p:spPr>
          <a:xfrm>
            <a:off x="695325" y="304806"/>
            <a:ext cx="8248650" cy="1078500"/>
          </a:xfrm>
        </p:spPr>
        <p:txBody>
          <a:bodyPr>
            <a:spAutoFit/>
          </a:bodyPr>
          <a:lstStyle/>
          <a:p>
            <a:r>
              <a:rPr lang="en-US" dirty="0">
                <a:solidFill>
                  <a:schemeClr val="tx1"/>
                </a:solidFill>
              </a:rPr>
              <a:t>The Mission and Return of the Seventy (Luke 10:1-24)</a:t>
            </a:r>
          </a:p>
        </p:txBody>
      </p:sp>
    </p:spTree>
    <p:extLst>
      <p:ext uri="{BB962C8B-B14F-4D97-AF65-F5344CB8AC3E}">
        <p14:creationId xmlns:p14="http://schemas.microsoft.com/office/powerpoint/2010/main" val="42830580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54D2C05-6F6D-4479-9125-CCD4BC80C430}"/>
              </a:ext>
            </a:extLst>
          </p:cNvPr>
          <p:cNvSpPr>
            <a:spLocks noGrp="1"/>
          </p:cNvSpPr>
          <p:nvPr>
            <p:ph idx="1"/>
          </p:nvPr>
        </p:nvSpPr>
        <p:spPr>
          <a:xfrm>
            <a:off x="828675" y="1484674"/>
            <a:ext cx="8248650" cy="5155770"/>
          </a:xfrm>
        </p:spPr>
        <p:txBody>
          <a:bodyPr>
            <a:spAutoFit/>
          </a:bodyPr>
          <a:lstStyle/>
          <a:p>
            <a:pPr marL="0" indent="0" algn="l">
              <a:buNone/>
            </a:pPr>
            <a:r>
              <a:rPr lang="en-US" sz="2400" dirty="0">
                <a:solidFill>
                  <a:schemeClr val="tx1"/>
                </a:solidFill>
              </a:rPr>
              <a:t>Luke 10:20, </a:t>
            </a:r>
            <a:r>
              <a:rPr lang="en-US" sz="2400" i="1" dirty="0">
                <a:solidFill>
                  <a:schemeClr val="tx1"/>
                </a:solidFill>
              </a:rPr>
              <a:t>“Nevertheless in this rejoice not, that the spirits are subject unto you; </a:t>
            </a:r>
            <a:r>
              <a:rPr lang="en-US" sz="2400" i="1" u="sng" dirty="0">
                <a:solidFill>
                  <a:schemeClr val="tx1"/>
                </a:solidFill>
              </a:rPr>
              <a:t>but rejoice that your names are written in heaven</a:t>
            </a:r>
            <a:r>
              <a:rPr lang="en-US" sz="2400" i="1" dirty="0">
                <a:solidFill>
                  <a:schemeClr val="tx1"/>
                </a:solidFill>
              </a:rPr>
              <a:t>.”</a:t>
            </a:r>
            <a:r>
              <a:rPr lang="en-US" sz="2400" dirty="0">
                <a:solidFill>
                  <a:schemeClr val="tx1"/>
                </a:solidFill>
              </a:rPr>
              <a:t> cf. 2 Timothy 2:19</a:t>
            </a:r>
          </a:p>
          <a:p>
            <a:r>
              <a:rPr lang="en-US" sz="2400" i="1" dirty="0">
                <a:solidFill>
                  <a:schemeClr val="tx1"/>
                </a:solidFill>
              </a:rPr>
              <a:t>God’s book is identified as “the book of the living”</a:t>
            </a:r>
            <a:r>
              <a:rPr lang="en-US" sz="2400" dirty="0">
                <a:solidFill>
                  <a:schemeClr val="tx1"/>
                </a:solidFill>
              </a:rPr>
              <a:t> (Psalms 69:28) </a:t>
            </a:r>
            <a:r>
              <a:rPr lang="en-US" sz="2400" i="1" dirty="0">
                <a:solidFill>
                  <a:schemeClr val="tx1"/>
                </a:solidFill>
              </a:rPr>
              <a:t>or “the book of life”</a:t>
            </a:r>
            <a:r>
              <a:rPr lang="en-US" sz="2400" dirty="0">
                <a:solidFill>
                  <a:schemeClr val="tx1"/>
                </a:solidFill>
              </a:rPr>
              <a:t> (Philippians 4:3; Revelation 3:5; 13:8; 17:8; 20:12, 15; 21:27).</a:t>
            </a:r>
          </a:p>
          <a:p>
            <a:pPr marL="0" indent="0" algn="l">
              <a:buNone/>
            </a:pPr>
            <a:r>
              <a:rPr lang="en-US" sz="2400" b="1" i="1" dirty="0">
                <a:solidFill>
                  <a:schemeClr val="tx1"/>
                </a:solidFill>
              </a:rPr>
              <a:t>Does God Keep Such a Record?</a:t>
            </a:r>
          </a:p>
          <a:p>
            <a:r>
              <a:rPr lang="en-US" sz="2400" i="1" dirty="0">
                <a:solidFill>
                  <a:schemeClr val="tx1"/>
                </a:solidFill>
              </a:rPr>
              <a:t>If He does …</a:t>
            </a:r>
          </a:p>
          <a:p>
            <a:r>
              <a:rPr lang="en-US" sz="2400" i="1" dirty="0">
                <a:solidFill>
                  <a:schemeClr val="tx1"/>
                </a:solidFill>
              </a:rPr>
              <a:t>I want my name to be there!</a:t>
            </a:r>
          </a:p>
          <a:p>
            <a:r>
              <a:rPr lang="en-US" sz="2400" i="1" dirty="0">
                <a:solidFill>
                  <a:schemeClr val="tx1"/>
                </a:solidFill>
              </a:rPr>
              <a:t>Do YOU?</a:t>
            </a:r>
          </a:p>
          <a:p>
            <a:r>
              <a:rPr lang="en-US" sz="2400" i="1" dirty="0">
                <a:solidFill>
                  <a:schemeClr val="tx1"/>
                </a:solidFill>
              </a:rPr>
              <a:t>If He does not … This lesson is needless and pointless!</a:t>
            </a:r>
          </a:p>
          <a:p>
            <a:r>
              <a:rPr lang="en-US" sz="2400" i="1" dirty="0">
                <a:solidFill>
                  <a:schemeClr val="tx1"/>
                </a:solidFill>
              </a:rPr>
              <a:t>What does the Bible teach?</a:t>
            </a:r>
          </a:p>
        </p:txBody>
      </p:sp>
      <p:sp>
        <p:nvSpPr>
          <p:cNvPr id="6" name="Title 1">
            <a:extLst>
              <a:ext uri="{FF2B5EF4-FFF2-40B4-BE49-F238E27FC236}">
                <a16:creationId xmlns:a16="http://schemas.microsoft.com/office/drawing/2014/main" id="{1978CBBC-3A6D-4556-9714-75B911275779}"/>
              </a:ext>
            </a:extLst>
          </p:cNvPr>
          <p:cNvSpPr>
            <a:spLocks noGrp="1"/>
          </p:cNvSpPr>
          <p:nvPr>
            <p:ph type="title"/>
          </p:nvPr>
        </p:nvSpPr>
        <p:spPr>
          <a:xfrm>
            <a:off x="695325" y="304806"/>
            <a:ext cx="8248650" cy="1078500"/>
          </a:xfrm>
        </p:spPr>
        <p:txBody>
          <a:bodyPr>
            <a:spAutoFit/>
          </a:bodyPr>
          <a:lstStyle/>
          <a:p>
            <a:r>
              <a:rPr lang="en-US" dirty="0">
                <a:solidFill>
                  <a:schemeClr val="tx1"/>
                </a:solidFill>
              </a:rPr>
              <a:t>The Mission and Return of the Seventy (Luke 10:1-24)</a:t>
            </a:r>
          </a:p>
        </p:txBody>
      </p:sp>
    </p:spTree>
    <p:extLst>
      <p:ext uri="{BB962C8B-B14F-4D97-AF65-F5344CB8AC3E}">
        <p14:creationId xmlns:p14="http://schemas.microsoft.com/office/powerpoint/2010/main" val="2318309032"/>
      </p:ext>
    </p:extLst>
  </p:cSld>
  <p:clrMapOvr>
    <a:masterClrMapping/>
  </p:clrMapOvr>
</p:sld>
</file>

<file path=ppt/theme/theme1.xml><?xml version="1.0" encoding="utf-8"?>
<a:theme xmlns:a="http://schemas.openxmlformats.org/drawingml/2006/main" name="Crop">
  <a:themeElements>
    <a:clrScheme name="Custom 27">
      <a:dk1>
        <a:sysClr val="windowText" lastClr="000000"/>
      </a:dk1>
      <a:lt1>
        <a:sysClr val="window" lastClr="FFFFFF"/>
      </a:lt1>
      <a:dk2>
        <a:srgbClr val="1F497D"/>
      </a:dk2>
      <a:lt2>
        <a:srgbClr val="EEECE1"/>
      </a:lt2>
      <a:accent1>
        <a:srgbClr val="4F81BD"/>
      </a:accent1>
      <a:accent2>
        <a:srgbClr val="C0504D"/>
      </a:accent2>
      <a:accent3>
        <a:srgbClr val="76923C"/>
      </a:accent3>
      <a:accent4>
        <a:srgbClr val="8064A2"/>
      </a:accent4>
      <a:accent5>
        <a:srgbClr val="4BACC6"/>
      </a:accent5>
      <a:accent6>
        <a:srgbClr val="F79646"/>
      </a:accent6>
      <a:hlink>
        <a:srgbClr val="0000FF"/>
      </a:hlink>
      <a:folHlink>
        <a:srgbClr val="800080"/>
      </a:folHlink>
    </a:clrScheme>
    <a:fontScheme name="Custom 9">
      <a:majorFont>
        <a:latin typeface="Impact"/>
        <a:ea typeface=""/>
        <a:cs typeface=""/>
      </a:majorFont>
      <a:minorFont>
        <a:latin typeface="Arial"/>
        <a:ea typeface=""/>
        <a:cs typeface=""/>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a:defPPr>
      </a:lstStyle>
      <a:style>
        <a:lnRef idx="2">
          <a:schemeClr val="dk1">
            <a:shade val="50000"/>
          </a:schemeClr>
        </a:lnRef>
        <a:fillRef idx="1">
          <a:schemeClr val="dk1"/>
        </a:fillRef>
        <a:effectRef idx="0">
          <a:schemeClr val="dk1"/>
        </a:effectRef>
        <a:fontRef idx="minor">
          <a:schemeClr val="lt1"/>
        </a:fontRef>
      </a:style>
    </a:spDef>
  </a:objectDefaults>
  <a:extraClrSchemeLst/>
  <a:extLst>
    <a:ext uri="{05A4C25C-085E-4340-85A3-A5531E510DB2}">
      <thm15:themeFamily xmlns:thm15="http://schemas.microsoft.com/office/thememl/2012/main" name="TF22874644_Trading cards_AAS_v3" id="{4E496154-558D-4612-A753-0794614ED79B}" vid="{A8FAAD10-755F-4F52-9B7F-8A15476B6C2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132</TotalTime>
  <Words>1861</Words>
  <Application>Microsoft Office PowerPoint</Application>
  <PresentationFormat>On-screen Show (4:3)</PresentationFormat>
  <Paragraphs>96</Paragraphs>
  <Slides>13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Franklin Gothic Book</vt:lpstr>
      <vt:lpstr>Impact</vt:lpstr>
      <vt:lpstr>Crop</vt:lpstr>
      <vt:lpstr>Lesson 14: Further Activities in Jerusalem and Judea</vt:lpstr>
      <vt:lpstr>The Mission and Return of the Seventy (Luke 10:1-24)</vt:lpstr>
      <vt:lpstr>The Mission and Return of the Seventy (Luke 10:1-24)</vt:lpstr>
      <vt:lpstr>The Mission and Return of the Seventy (Luke 10:1-24)</vt:lpstr>
      <vt:lpstr>The Mission and Return of the Seventy (Luke 10:1-24)</vt:lpstr>
      <vt:lpstr>The Mission and Return of the Seventy (Luke 10:1-24)</vt:lpstr>
      <vt:lpstr>The Mission and Return of the Seventy (Luke 10:1-24)</vt:lpstr>
      <vt:lpstr>The Mission and Return of the Seventy (Luke 10:1-24)</vt:lpstr>
      <vt:lpstr>The Mission and Return of the Seventy (Luke 10:1-24)</vt:lpstr>
      <vt:lpstr>The Mission and Return of the Seventy (Luke 10:1-24)</vt:lpstr>
      <vt:lpstr>The Mission and Return of the Seventy (Luke 10:1-24)</vt:lpstr>
      <vt:lpstr>The Mission and Return of the Seventy (Luke 10:1-24)</vt:lpstr>
      <vt:lpstr>The Mission and Return of the Seventy (Luke 10:1-24)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Christ (4-28-21)</dc:title>
  <dc:creator>Micky Galloway</dc:creator>
  <cp:lastModifiedBy>Richard Lidh</cp:lastModifiedBy>
  <cp:revision>13</cp:revision>
  <cp:lastPrinted>2021-05-01T04:42:55Z</cp:lastPrinted>
  <dcterms:created xsi:type="dcterms:W3CDTF">2021-03-31T20:31:17Z</dcterms:created>
  <dcterms:modified xsi:type="dcterms:W3CDTF">2021-05-01T04:42:59Z</dcterms:modified>
</cp:coreProperties>
</file>